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22"/>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1pPr>
    <a:lvl2pPr marL="0" marR="0" indent="4572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2pPr>
    <a:lvl3pPr marL="0" marR="0" indent="9144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3pPr>
    <a:lvl4pPr marL="0" marR="0" indent="13716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4pPr>
    <a:lvl5pPr marL="0" marR="0" indent="18288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5pPr>
    <a:lvl6pPr marL="0" marR="0" indent="22860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6pPr>
    <a:lvl7pPr marL="0" marR="0" indent="27432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7pPr>
    <a:lvl8pPr marL="0" marR="0" indent="32004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8pPr>
    <a:lvl9pPr marL="0" marR="0" indent="36576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1CDD40-7E78-46AC-939A-89ECBFDF940C}" v="54" dt="2025-12-04T03:18:31.69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381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1">
              <a:satOff val="-1029"/>
              <a:lumOff val="-15629"/>
            </a:schemeClr>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2">
              <a:hueOff val="-168224"/>
              <a:satOff val="18883"/>
              <a:lumOff val="-31844"/>
            </a:schemeClr>
          </a:solidFill>
        </a:fill>
      </a:tcStyle>
    </a:firstCol>
    <a:lastRow>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chemeClr val="accent2">
                  <a:hueOff val="-168224"/>
                  <a:satOff val="18883"/>
                  <a:lumOff val="-31844"/>
                </a:schemeClr>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00DBBE"/>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wholeTbl>
    <a:band2H>
      <a:tcTxStyle/>
      <a:tcStyle>
        <a:tcBdr/>
        <a:fill>
          <a:solidFill>
            <a:srgbClr val="FFFB00"/>
          </a:solidFill>
        </a:fill>
      </a:tcStyle>
    </a:band2H>
    <a:firstCol>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410732"/>
            </a:schemeClr>
          </a:solidFill>
        </a:fill>
      </a:tcStyle>
    </a:firstCol>
    <a:lastRow>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38100" cap="flat">
              <a:solidFill>
                <a:schemeClr val="accent4">
                  <a:hueOff val="-410732"/>
                </a:schemeClr>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lastRow>
    <a:firstRow>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737021"/>
            </a:schemeClr>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a:tcStyle>
        <a:tcBdr/>
        <a:fill>
          <a:solidFill>
            <a:srgbClr val="DF9DFE"/>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hueOff val="114748"/>
              <a:satOff val="1446"/>
              <a:lumOff val="-8963"/>
            </a:schemeClr>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chemeClr val="accent6">
                  <a:hueOff val="114748"/>
                  <a:satOff val="1446"/>
                  <a:lumOff val="-8963"/>
                </a:schemeClr>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satOff val="-21357"/>
              <a:lumOff val="-20662"/>
            </a:schemeClr>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88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man Sidhu" userId="1db3ccfa-f44a-495b-a244-fef272073621" providerId="ADAL" clId="{99B2617B-2221-492B-A61B-D5D258CFE1F8}"/>
    <pc:docChg chg="undo custSel addSld delSld modSld modMainMaster">
      <pc:chgData name="Ruman Sidhu" userId="1db3ccfa-f44a-495b-a244-fef272073621" providerId="ADAL" clId="{99B2617B-2221-492B-A61B-D5D258CFE1F8}" dt="2025-12-04T05:16:06.134" v="325" actId="20577"/>
      <pc:docMkLst>
        <pc:docMk/>
      </pc:docMkLst>
      <pc:sldChg chg="del">
        <pc:chgData name="Ruman Sidhu" userId="1db3ccfa-f44a-495b-a244-fef272073621" providerId="ADAL" clId="{99B2617B-2221-492B-A61B-D5D258CFE1F8}" dt="2025-12-03T14:39:57.508" v="32" actId="47"/>
        <pc:sldMkLst>
          <pc:docMk/>
          <pc:sldMk cId="0" sldId="256"/>
        </pc:sldMkLst>
      </pc:sldChg>
      <pc:sldChg chg="addSp delSp modSp add del mod delDesignElem">
        <pc:chgData name="Ruman Sidhu" userId="1db3ccfa-f44a-495b-a244-fef272073621" providerId="ADAL" clId="{99B2617B-2221-492B-A61B-D5D258CFE1F8}" dt="2025-12-04T05:16:06.134" v="325" actId="20577"/>
        <pc:sldMkLst>
          <pc:docMk/>
          <pc:sldMk cId="2093761178" sldId="256"/>
        </pc:sldMkLst>
        <pc:spChg chg="add del">
          <ac:chgData name="Ruman Sidhu" userId="1db3ccfa-f44a-495b-a244-fef272073621" providerId="ADAL" clId="{99B2617B-2221-492B-A61B-D5D258CFE1F8}" dt="2025-12-03T14:40:01.860" v="62"/>
          <ac:spMkLst>
            <pc:docMk/>
            <pc:sldMk cId="2093761178" sldId="256"/>
            <ac:spMk id="8" creationId="{CFD1D2CD-954D-4C4D-B505-05EAD159B230}"/>
          </ac:spMkLst>
        </pc:spChg>
        <pc:spChg chg="mod">
          <ac:chgData name="Ruman Sidhu" userId="1db3ccfa-f44a-495b-a244-fef272073621" providerId="ADAL" clId="{99B2617B-2221-492B-A61B-D5D258CFE1F8}" dt="2025-12-04T05:16:06.134" v="325" actId="20577"/>
          <ac:spMkLst>
            <pc:docMk/>
            <pc:sldMk cId="2093761178" sldId="256"/>
            <ac:spMk id="9" creationId="{2C1D9A87-1558-6306-18FB-3AA0C8A6622E}"/>
          </ac:spMkLst>
        </pc:spChg>
        <pc:cxnChg chg="add del">
          <ac:chgData name="Ruman Sidhu" userId="1db3ccfa-f44a-495b-a244-fef272073621" providerId="ADAL" clId="{99B2617B-2221-492B-A61B-D5D258CFE1F8}" dt="2025-12-03T14:40:01.860" v="62"/>
          <ac:cxnSpMkLst>
            <pc:docMk/>
            <pc:sldMk cId="2093761178" sldId="256"/>
            <ac:cxnSpMk id="10" creationId="{A2D508B3-A66C-833E-D929-8DC211635676}"/>
          </ac:cxnSpMkLst>
        </pc:cxnChg>
      </pc:sldChg>
      <pc:sldChg chg="del">
        <pc:chgData name="Ruman Sidhu" userId="1db3ccfa-f44a-495b-a244-fef272073621" providerId="ADAL" clId="{99B2617B-2221-492B-A61B-D5D258CFE1F8}" dt="2025-12-03T14:39:57.508" v="32" actId="47"/>
        <pc:sldMkLst>
          <pc:docMk/>
          <pc:sldMk cId="0" sldId="257"/>
        </pc:sldMkLst>
      </pc:sldChg>
      <pc:sldChg chg="del">
        <pc:chgData name="Ruman Sidhu" userId="1db3ccfa-f44a-495b-a244-fef272073621" providerId="ADAL" clId="{99B2617B-2221-492B-A61B-D5D258CFE1F8}" dt="2025-12-03T14:39:57.508" v="32" actId="47"/>
        <pc:sldMkLst>
          <pc:docMk/>
          <pc:sldMk cId="0" sldId="258"/>
        </pc:sldMkLst>
      </pc:sldChg>
      <pc:sldChg chg="addSp delSp add del delDesignElem">
        <pc:chgData name="Ruman Sidhu" userId="1db3ccfa-f44a-495b-a244-fef272073621" providerId="ADAL" clId="{99B2617B-2221-492B-A61B-D5D258CFE1F8}" dt="2025-12-03T14:40:01.939" v="63"/>
        <pc:sldMkLst>
          <pc:docMk/>
          <pc:sldMk cId="651009271" sldId="258"/>
        </pc:sldMkLst>
        <pc:spChg chg="add del">
          <ac:chgData name="Ruman Sidhu" userId="1db3ccfa-f44a-495b-a244-fef272073621" providerId="ADAL" clId="{99B2617B-2221-492B-A61B-D5D258CFE1F8}" dt="2025-12-03T14:40:01.860" v="62"/>
          <ac:spMkLst>
            <pc:docMk/>
            <pc:sldMk cId="651009271" sldId="258"/>
            <ac:spMk id="77" creationId="{406BD704-01C2-4341-B99A-116CC7EC56EF}"/>
          </ac:spMkLst>
        </pc:spChg>
        <pc:spChg chg="add del">
          <ac:chgData name="Ruman Sidhu" userId="1db3ccfa-f44a-495b-a244-fef272073621" providerId="ADAL" clId="{99B2617B-2221-492B-A61B-D5D258CFE1F8}" dt="2025-12-03T14:40:01.860" v="62"/>
          <ac:spMkLst>
            <pc:docMk/>
            <pc:sldMk cId="651009271" sldId="258"/>
            <ac:spMk id="79" creationId="{0225C01B-A296-4FAA-AA46-794F27DF6934}"/>
          </ac:spMkLst>
        </pc:spChg>
        <pc:cxnChg chg="add del">
          <ac:chgData name="Ruman Sidhu" userId="1db3ccfa-f44a-495b-a244-fef272073621" providerId="ADAL" clId="{99B2617B-2221-492B-A61B-D5D258CFE1F8}" dt="2025-12-03T14:40:01.860" v="62"/>
          <ac:cxnSpMkLst>
            <pc:docMk/>
            <pc:sldMk cId="651009271" sldId="258"/>
            <ac:cxnSpMk id="81" creationId="{62713E66-598D-4B8A-9D2A-67C7AF46EF11}"/>
          </ac:cxnSpMkLst>
        </pc:cxnChg>
      </pc:sldChg>
      <pc:sldChg chg="del">
        <pc:chgData name="Ruman Sidhu" userId="1db3ccfa-f44a-495b-a244-fef272073621" providerId="ADAL" clId="{99B2617B-2221-492B-A61B-D5D258CFE1F8}" dt="2025-12-03T14:39:57.508" v="32" actId="47"/>
        <pc:sldMkLst>
          <pc:docMk/>
          <pc:sldMk cId="0" sldId="259"/>
        </pc:sldMkLst>
      </pc:sldChg>
      <pc:sldChg chg="addSp delSp modSp add del mod setBg delDesignElem">
        <pc:chgData name="Ruman Sidhu" userId="1db3ccfa-f44a-495b-a244-fef272073621" providerId="ADAL" clId="{99B2617B-2221-492B-A61B-D5D258CFE1F8}" dt="2025-12-03T14:44:59.760" v="132"/>
        <pc:sldMkLst>
          <pc:docMk/>
          <pc:sldMk cId="2941428317" sldId="259"/>
        </pc:sldMkLst>
        <pc:spChg chg="mod">
          <ac:chgData name="Ruman Sidhu" userId="1db3ccfa-f44a-495b-a244-fef272073621" providerId="ADAL" clId="{99B2617B-2221-492B-A61B-D5D258CFE1F8}" dt="2025-12-03T14:41:01.557" v="66" actId="26606"/>
          <ac:spMkLst>
            <pc:docMk/>
            <pc:sldMk cId="2941428317" sldId="259"/>
            <ac:spMk id="2" creationId="{7123A773-AACB-AFAA-4E34-913529CDC340}"/>
          </ac:spMkLst>
        </pc:spChg>
        <pc:spChg chg="mod">
          <ac:chgData name="Ruman Sidhu" userId="1db3ccfa-f44a-495b-a244-fef272073621" providerId="ADAL" clId="{99B2617B-2221-492B-A61B-D5D258CFE1F8}" dt="2025-12-03T14:41:01.557" v="66" actId="26606"/>
          <ac:spMkLst>
            <pc:docMk/>
            <pc:sldMk cId="2941428317" sldId="259"/>
            <ac:spMk id="3" creationId="{856C19E8-9F9D-BA6F-A507-658255DF471A}"/>
          </ac:spMkLst>
        </pc:spChg>
        <pc:spChg chg="add del">
          <ac:chgData name="Ruman Sidhu" userId="1db3ccfa-f44a-495b-a244-fef272073621" providerId="ADAL" clId="{99B2617B-2221-492B-A61B-D5D258CFE1F8}" dt="2025-12-03T14:41:01.557" v="66" actId="26606"/>
          <ac:spMkLst>
            <pc:docMk/>
            <pc:sldMk cId="2941428317" sldId="259"/>
            <ac:spMk id="15" creationId="{89BBA96D-760C-44C0-B94F-3FDC8357B2C8}"/>
          </ac:spMkLst>
        </pc:spChg>
        <pc:spChg chg="add del">
          <ac:chgData name="Ruman Sidhu" userId="1db3ccfa-f44a-495b-a244-fef272073621" providerId="ADAL" clId="{99B2617B-2221-492B-A61B-D5D258CFE1F8}" dt="2025-12-03T14:41:01.557" v="66" actId="26606"/>
          <ac:spMkLst>
            <pc:docMk/>
            <pc:sldMk cId="2941428317" sldId="259"/>
            <ac:spMk id="17" creationId="{EAA5F1BF-F733-47EA-A79A-01F3AD5A7988}"/>
          </ac:spMkLst>
        </pc:spChg>
        <pc:spChg chg="add del">
          <ac:chgData name="Ruman Sidhu" userId="1db3ccfa-f44a-495b-a244-fef272073621" providerId="ADAL" clId="{99B2617B-2221-492B-A61B-D5D258CFE1F8}" dt="2025-12-03T14:41:01.550" v="65" actId="26606"/>
          <ac:spMkLst>
            <pc:docMk/>
            <pc:sldMk cId="2941428317" sldId="259"/>
            <ac:spMk id="24" creationId="{406BD704-01C2-4341-B99A-116CC7EC56EF}"/>
          </ac:spMkLst>
        </pc:spChg>
        <pc:spChg chg="add del">
          <ac:chgData name="Ruman Sidhu" userId="1db3ccfa-f44a-495b-a244-fef272073621" providerId="ADAL" clId="{99B2617B-2221-492B-A61B-D5D258CFE1F8}" dt="2025-12-03T14:41:01.550" v="65" actId="26606"/>
          <ac:spMkLst>
            <pc:docMk/>
            <pc:sldMk cId="2941428317" sldId="259"/>
            <ac:spMk id="26" creationId="{0225C01B-A296-4FAA-AA46-794F27DF6934}"/>
          </ac:spMkLst>
        </pc:spChg>
        <pc:spChg chg="add">
          <ac:chgData name="Ruman Sidhu" userId="1db3ccfa-f44a-495b-a244-fef272073621" providerId="ADAL" clId="{99B2617B-2221-492B-A61B-D5D258CFE1F8}" dt="2025-12-03T14:41:01.557" v="66" actId="26606"/>
          <ac:spMkLst>
            <pc:docMk/>
            <pc:sldMk cId="2941428317" sldId="259"/>
            <ac:spMk id="30" creationId="{744CAA32-F237-419C-A2DD-43C28D920D3C}"/>
          </ac:spMkLst>
        </pc:spChg>
        <pc:picChg chg="mod ord">
          <ac:chgData name="Ruman Sidhu" userId="1db3ccfa-f44a-495b-a244-fef272073621" providerId="ADAL" clId="{99B2617B-2221-492B-A61B-D5D258CFE1F8}" dt="2025-12-03T14:41:01.557" v="66" actId="26606"/>
          <ac:picMkLst>
            <pc:docMk/>
            <pc:sldMk cId="2941428317" sldId="259"/>
            <ac:picMk id="4" creationId="{80786174-FEEA-30C8-F073-B68652ADCCBA}"/>
          </ac:picMkLst>
        </pc:picChg>
        <pc:cxnChg chg="add del">
          <ac:chgData name="Ruman Sidhu" userId="1db3ccfa-f44a-495b-a244-fef272073621" providerId="ADAL" clId="{99B2617B-2221-492B-A61B-D5D258CFE1F8}" dt="2025-12-03T14:41:01.557" v="66" actId="26606"/>
          <ac:cxnSpMkLst>
            <pc:docMk/>
            <pc:sldMk cId="2941428317" sldId="259"/>
            <ac:cxnSpMk id="19" creationId="{652938D1-813E-4650-AAB9-E09257454FF2}"/>
          </ac:cxnSpMkLst>
        </pc:cxnChg>
        <pc:cxnChg chg="add del">
          <ac:chgData name="Ruman Sidhu" userId="1db3ccfa-f44a-495b-a244-fef272073621" providerId="ADAL" clId="{99B2617B-2221-492B-A61B-D5D258CFE1F8}" dt="2025-12-03T14:41:01.550" v="65" actId="26606"/>
          <ac:cxnSpMkLst>
            <pc:docMk/>
            <pc:sldMk cId="2941428317" sldId="259"/>
            <ac:cxnSpMk id="28" creationId="{62713E66-598D-4B8A-9D2A-67C7AF46EF11}"/>
          </ac:cxnSpMkLst>
        </pc:cxnChg>
        <pc:cxnChg chg="add">
          <ac:chgData name="Ruman Sidhu" userId="1db3ccfa-f44a-495b-a244-fef272073621" providerId="ADAL" clId="{99B2617B-2221-492B-A61B-D5D258CFE1F8}" dt="2025-12-03T14:41:01.557" v="66" actId="26606"/>
          <ac:cxnSpMkLst>
            <pc:docMk/>
            <pc:sldMk cId="2941428317" sldId="259"/>
            <ac:cxnSpMk id="31" creationId="{691422F5-4221-4812-AFD9-5479C6D60AD9}"/>
          </ac:cxnSpMkLst>
        </pc:cxnChg>
      </pc:sldChg>
      <pc:sldChg chg="del">
        <pc:chgData name="Ruman Sidhu" userId="1db3ccfa-f44a-495b-a244-fef272073621" providerId="ADAL" clId="{99B2617B-2221-492B-A61B-D5D258CFE1F8}" dt="2025-12-03T14:39:57.508" v="32" actId="47"/>
        <pc:sldMkLst>
          <pc:docMk/>
          <pc:sldMk cId="0" sldId="260"/>
        </pc:sldMkLst>
      </pc:sldChg>
      <pc:sldChg chg="addSp delSp add del delDesignElem">
        <pc:chgData name="Ruman Sidhu" userId="1db3ccfa-f44a-495b-a244-fef272073621" providerId="ADAL" clId="{99B2617B-2221-492B-A61B-D5D258CFE1F8}" dt="2025-12-03T14:40:01.939" v="63"/>
        <pc:sldMkLst>
          <pc:docMk/>
          <pc:sldMk cId="3287866935" sldId="260"/>
        </pc:sldMkLst>
        <pc:spChg chg="add del">
          <ac:chgData name="Ruman Sidhu" userId="1db3ccfa-f44a-495b-a244-fef272073621" providerId="ADAL" clId="{99B2617B-2221-492B-A61B-D5D258CFE1F8}" dt="2025-12-03T14:40:01.860" v="62"/>
          <ac:spMkLst>
            <pc:docMk/>
            <pc:sldMk cId="3287866935" sldId="260"/>
            <ac:spMk id="25" creationId="{19F9BF86-FE94-4517-B97D-026C7515E589}"/>
          </ac:spMkLst>
        </pc:spChg>
        <pc:cxnChg chg="add del">
          <ac:chgData name="Ruman Sidhu" userId="1db3ccfa-f44a-495b-a244-fef272073621" providerId="ADAL" clId="{99B2617B-2221-492B-A61B-D5D258CFE1F8}" dt="2025-12-03T14:40:01.860" v="62"/>
          <ac:cxnSpMkLst>
            <pc:docMk/>
            <pc:sldMk cId="3287866935" sldId="260"/>
            <ac:cxnSpMk id="23" creationId="{118E06E4-607B-144B-382B-AD3D06B1EE8C}"/>
          </ac:cxnSpMkLst>
        </pc:cxnChg>
      </pc:sldChg>
      <pc:sldChg chg="del">
        <pc:chgData name="Ruman Sidhu" userId="1db3ccfa-f44a-495b-a244-fef272073621" providerId="ADAL" clId="{99B2617B-2221-492B-A61B-D5D258CFE1F8}" dt="2025-12-03T14:39:57.508" v="32" actId="47"/>
        <pc:sldMkLst>
          <pc:docMk/>
          <pc:sldMk cId="0" sldId="261"/>
        </pc:sldMkLst>
      </pc:sldChg>
      <pc:sldChg chg="modSp add del mod setBg">
        <pc:chgData name="Ruman Sidhu" userId="1db3ccfa-f44a-495b-a244-fef272073621" providerId="ADAL" clId="{99B2617B-2221-492B-A61B-D5D258CFE1F8}" dt="2025-12-03T14:45:47.770" v="254" actId="29295"/>
        <pc:sldMkLst>
          <pc:docMk/>
          <pc:sldMk cId="3595988057" sldId="261"/>
        </pc:sldMkLst>
        <pc:spChg chg="mod">
          <ac:chgData name="Ruman Sidhu" userId="1db3ccfa-f44a-495b-a244-fef272073621" providerId="ADAL" clId="{99B2617B-2221-492B-A61B-D5D258CFE1F8}" dt="2025-12-03T14:40:01.860" v="62"/>
          <ac:spMkLst>
            <pc:docMk/>
            <pc:sldMk cId="3595988057" sldId="261"/>
            <ac:spMk id="2" creationId="{6587C791-994A-E6EF-821A-A2D2C07895C1}"/>
          </ac:spMkLst>
        </pc:spChg>
        <pc:picChg chg="mod">
          <ac:chgData name="Ruman Sidhu" userId="1db3ccfa-f44a-495b-a244-fef272073621" providerId="ADAL" clId="{99B2617B-2221-492B-A61B-D5D258CFE1F8}" dt="2025-12-03T14:45:47.770" v="254" actId="29295"/>
          <ac:picMkLst>
            <pc:docMk/>
            <pc:sldMk cId="3595988057" sldId="261"/>
            <ac:picMk id="4" creationId="{1030A8BF-0B4F-3758-415D-9B6954CD8D9E}"/>
          </ac:picMkLst>
        </pc:picChg>
      </pc:sldChg>
      <pc:sldChg chg="del">
        <pc:chgData name="Ruman Sidhu" userId="1db3ccfa-f44a-495b-a244-fef272073621" providerId="ADAL" clId="{99B2617B-2221-492B-A61B-D5D258CFE1F8}" dt="2025-12-03T14:39:57.508" v="32" actId="47"/>
        <pc:sldMkLst>
          <pc:docMk/>
          <pc:sldMk cId="0" sldId="262"/>
        </pc:sldMkLst>
      </pc:sldChg>
      <pc:sldChg chg="addSp delSp modSp add del mod delDesignElem">
        <pc:chgData name="Ruman Sidhu" userId="1db3ccfa-f44a-495b-a244-fef272073621" providerId="ADAL" clId="{99B2617B-2221-492B-A61B-D5D258CFE1F8}" dt="2025-12-03T14:40:01.939" v="63"/>
        <pc:sldMkLst>
          <pc:docMk/>
          <pc:sldMk cId="710782163" sldId="262"/>
        </pc:sldMkLst>
        <pc:spChg chg="mod">
          <ac:chgData name="Ruman Sidhu" userId="1db3ccfa-f44a-495b-a244-fef272073621" providerId="ADAL" clId="{99B2617B-2221-492B-A61B-D5D258CFE1F8}" dt="2025-12-03T14:40:01.860" v="62"/>
          <ac:spMkLst>
            <pc:docMk/>
            <pc:sldMk cId="710782163" sldId="262"/>
            <ac:spMk id="5" creationId="{F6667AB8-1637-1EBC-DB16-F7150400A473}"/>
          </ac:spMkLst>
        </pc:spChg>
        <pc:spChg chg="add del">
          <ac:chgData name="Ruman Sidhu" userId="1db3ccfa-f44a-495b-a244-fef272073621" providerId="ADAL" clId="{99B2617B-2221-492B-A61B-D5D258CFE1F8}" dt="2025-12-03T14:40:01.860" v="62"/>
          <ac:spMkLst>
            <pc:docMk/>
            <pc:sldMk cId="710782163" sldId="262"/>
            <ac:spMk id="24" creationId="{DBDA151C-5770-45E4-AAFF-59E7F403866D}"/>
          </ac:spMkLst>
        </pc:spChg>
        <pc:cxnChg chg="add del">
          <ac:chgData name="Ruman Sidhu" userId="1db3ccfa-f44a-495b-a244-fef272073621" providerId="ADAL" clId="{99B2617B-2221-492B-A61B-D5D258CFE1F8}" dt="2025-12-03T14:40:01.860" v="62"/>
          <ac:cxnSpMkLst>
            <pc:docMk/>
            <pc:sldMk cId="710782163" sldId="262"/>
            <ac:cxnSpMk id="26" creationId="{2EA0F4A6-3CC9-C9E2-BA02-58FA29F7DD8E}"/>
          </ac:cxnSpMkLst>
        </pc:cxnChg>
      </pc:sldChg>
      <pc:sldChg chg="del">
        <pc:chgData name="Ruman Sidhu" userId="1db3ccfa-f44a-495b-a244-fef272073621" providerId="ADAL" clId="{99B2617B-2221-492B-A61B-D5D258CFE1F8}" dt="2025-12-03T14:39:57.508" v="32" actId="47"/>
        <pc:sldMkLst>
          <pc:docMk/>
          <pc:sldMk cId="0" sldId="263"/>
        </pc:sldMkLst>
      </pc:sldChg>
      <pc:sldChg chg="addSp delSp add del delDesignElem">
        <pc:chgData name="Ruman Sidhu" userId="1db3ccfa-f44a-495b-a244-fef272073621" providerId="ADAL" clId="{99B2617B-2221-492B-A61B-D5D258CFE1F8}" dt="2025-12-03T14:40:01.939" v="63"/>
        <pc:sldMkLst>
          <pc:docMk/>
          <pc:sldMk cId="1242590094" sldId="263"/>
        </pc:sldMkLst>
        <pc:spChg chg="add del">
          <ac:chgData name="Ruman Sidhu" userId="1db3ccfa-f44a-495b-a244-fef272073621" providerId="ADAL" clId="{99B2617B-2221-492B-A61B-D5D258CFE1F8}" dt="2025-12-03T14:40:01.860" v="62"/>
          <ac:spMkLst>
            <pc:docMk/>
            <pc:sldMk cId="1242590094" sldId="263"/>
            <ac:spMk id="13" creationId="{DBDA151C-5770-45E4-AAFF-59E7F403866D}"/>
          </ac:spMkLst>
        </pc:spChg>
        <pc:cxnChg chg="add del">
          <ac:chgData name="Ruman Sidhu" userId="1db3ccfa-f44a-495b-a244-fef272073621" providerId="ADAL" clId="{99B2617B-2221-492B-A61B-D5D258CFE1F8}" dt="2025-12-03T14:40:01.860" v="62"/>
          <ac:cxnSpMkLst>
            <pc:docMk/>
            <pc:sldMk cId="1242590094" sldId="263"/>
            <ac:cxnSpMk id="11" creationId="{118E06E4-607B-144B-382B-AD3D06B1EE8C}"/>
          </ac:cxnSpMkLst>
        </pc:cxnChg>
        <pc:cxnChg chg="add del">
          <ac:chgData name="Ruman Sidhu" userId="1db3ccfa-f44a-495b-a244-fef272073621" providerId="ADAL" clId="{99B2617B-2221-492B-A61B-D5D258CFE1F8}" dt="2025-12-03T14:40:01.860" v="62"/>
          <ac:cxnSpMkLst>
            <pc:docMk/>
            <pc:sldMk cId="1242590094" sldId="263"/>
            <ac:cxnSpMk id="15" creationId="{39AA7464-1EB7-A869-C7D3-AA680BBA984A}"/>
          </ac:cxnSpMkLst>
        </pc:cxnChg>
      </pc:sldChg>
      <pc:sldChg chg="addSp delSp modSp add del mod delDesignElem">
        <pc:chgData name="Ruman Sidhu" userId="1db3ccfa-f44a-495b-a244-fef272073621" providerId="ADAL" clId="{99B2617B-2221-492B-A61B-D5D258CFE1F8}" dt="2025-12-03T14:40:01.939" v="63"/>
        <pc:sldMkLst>
          <pc:docMk/>
          <pc:sldMk cId="2409211577" sldId="264"/>
        </pc:sldMkLst>
        <pc:spChg chg="mod">
          <ac:chgData name="Ruman Sidhu" userId="1db3ccfa-f44a-495b-a244-fef272073621" providerId="ADAL" clId="{99B2617B-2221-492B-A61B-D5D258CFE1F8}" dt="2025-12-03T14:40:01.860" v="62"/>
          <ac:spMkLst>
            <pc:docMk/>
            <pc:sldMk cId="2409211577" sldId="264"/>
            <ac:spMk id="4" creationId="{39660097-541F-F88B-C449-A8800F094C45}"/>
          </ac:spMkLst>
        </pc:spChg>
        <pc:spChg chg="add del">
          <ac:chgData name="Ruman Sidhu" userId="1db3ccfa-f44a-495b-a244-fef272073621" providerId="ADAL" clId="{99B2617B-2221-492B-A61B-D5D258CFE1F8}" dt="2025-12-03T14:40:01.860" v="62"/>
          <ac:spMkLst>
            <pc:docMk/>
            <pc:sldMk cId="2409211577" sldId="264"/>
            <ac:spMk id="21" creationId="{406BD704-01C2-4341-B99A-116CC7EC56EF}"/>
          </ac:spMkLst>
        </pc:spChg>
        <pc:spChg chg="add del">
          <ac:chgData name="Ruman Sidhu" userId="1db3ccfa-f44a-495b-a244-fef272073621" providerId="ADAL" clId="{99B2617B-2221-492B-A61B-D5D258CFE1F8}" dt="2025-12-03T14:40:01.860" v="62"/>
          <ac:spMkLst>
            <pc:docMk/>
            <pc:sldMk cId="2409211577" sldId="264"/>
            <ac:spMk id="23" creationId="{0225C01B-A296-4FAA-AA46-794F27DF6934}"/>
          </ac:spMkLst>
        </pc:spChg>
        <pc:cxnChg chg="add del">
          <ac:chgData name="Ruman Sidhu" userId="1db3ccfa-f44a-495b-a244-fef272073621" providerId="ADAL" clId="{99B2617B-2221-492B-A61B-D5D258CFE1F8}" dt="2025-12-03T14:40:01.860" v="62"/>
          <ac:cxnSpMkLst>
            <pc:docMk/>
            <pc:sldMk cId="2409211577" sldId="264"/>
            <ac:cxnSpMk id="19" creationId="{118E06E4-607B-144B-382B-AD3D06B1EE8C}"/>
          </ac:cxnSpMkLst>
        </pc:cxnChg>
        <pc:cxnChg chg="add del">
          <ac:chgData name="Ruman Sidhu" userId="1db3ccfa-f44a-495b-a244-fef272073621" providerId="ADAL" clId="{99B2617B-2221-492B-A61B-D5D258CFE1F8}" dt="2025-12-03T14:40:01.860" v="62"/>
          <ac:cxnSpMkLst>
            <pc:docMk/>
            <pc:sldMk cId="2409211577" sldId="264"/>
            <ac:cxnSpMk id="25" creationId="{62713E66-598D-4B8A-9D2A-67C7AF46EF11}"/>
          </ac:cxnSpMkLst>
        </pc:cxnChg>
      </pc:sldChg>
      <pc:sldChg chg="addSp delSp modSp add del mod setBg delDesignElem">
        <pc:chgData name="Ruman Sidhu" userId="1db3ccfa-f44a-495b-a244-fef272073621" providerId="ADAL" clId="{99B2617B-2221-492B-A61B-D5D258CFE1F8}" dt="2025-12-03T14:44:59.760" v="132"/>
        <pc:sldMkLst>
          <pc:docMk/>
          <pc:sldMk cId="1369908968" sldId="265"/>
        </pc:sldMkLst>
        <pc:spChg chg="mod">
          <ac:chgData name="Ruman Sidhu" userId="1db3ccfa-f44a-495b-a244-fef272073621" providerId="ADAL" clId="{99B2617B-2221-492B-A61B-D5D258CFE1F8}" dt="2025-12-03T14:40:01.860" v="62"/>
          <ac:spMkLst>
            <pc:docMk/>
            <pc:sldMk cId="1369908968" sldId="265"/>
            <ac:spMk id="8" creationId="{49BE7761-B001-FFBD-2F36-6A710B72507A}"/>
          </ac:spMkLst>
        </pc:spChg>
        <pc:spChg chg="add del">
          <ac:chgData name="Ruman Sidhu" userId="1db3ccfa-f44a-495b-a244-fef272073621" providerId="ADAL" clId="{99B2617B-2221-492B-A61B-D5D258CFE1F8}" dt="2025-12-03T14:40:01.860" v="62"/>
          <ac:spMkLst>
            <pc:docMk/>
            <pc:sldMk cId="1369908968" sldId="265"/>
            <ac:spMk id="27" creationId="{406BD704-01C2-4341-B99A-116CC7EC56EF}"/>
          </ac:spMkLst>
        </pc:spChg>
        <pc:spChg chg="add del">
          <ac:chgData name="Ruman Sidhu" userId="1db3ccfa-f44a-495b-a244-fef272073621" providerId="ADAL" clId="{99B2617B-2221-492B-A61B-D5D258CFE1F8}" dt="2025-12-03T14:40:01.860" v="62"/>
          <ac:spMkLst>
            <pc:docMk/>
            <pc:sldMk cId="1369908968" sldId="265"/>
            <ac:spMk id="29" creationId="{0225C01B-A296-4FAA-AA46-794F27DF6934}"/>
          </ac:spMkLst>
        </pc:spChg>
        <pc:cxnChg chg="add del">
          <ac:chgData name="Ruman Sidhu" userId="1db3ccfa-f44a-495b-a244-fef272073621" providerId="ADAL" clId="{99B2617B-2221-492B-A61B-D5D258CFE1F8}" dt="2025-12-03T14:40:01.860" v="62"/>
          <ac:cxnSpMkLst>
            <pc:docMk/>
            <pc:sldMk cId="1369908968" sldId="265"/>
            <ac:cxnSpMk id="25" creationId="{118E06E4-607B-144B-382B-AD3D06B1EE8C}"/>
          </ac:cxnSpMkLst>
        </pc:cxnChg>
        <pc:cxnChg chg="add del">
          <ac:chgData name="Ruman Sidhu" userId="1db3ccfa-f44a-495b-a244-fef272073621" providerId="ADAL" clId="{99B2617B-2221-492B-A61B-D5D258CFE1F8}" dt="2025-12-03T14:40:01.860" v="62"/>
          <ac:cxnSpMkLst>
            <pc:docMk/>
            <pc:sldMk cId="1369908968" sldId="265"/>
            <ac:cxnSpMk id="31" creationId="{62713E66-598D-4B8A-9D2A-67C7AF46EF11}"/>
          </ac:cxnSpMkLst>
        </pc:cxnChg>
      </pc:sldChg>
      <pc:sldChg chg="addSp delSp add del modTransition setBg delDesignElem">
        <pc:chgData name="Ruman Sidhu" userId="1db3ccfa-f44a-495b-a244-fef272073621" providerId="ADAL" clId="{99B2617B-2221-492B-A61B-D5D258CFE1F8}" dt="2025-12-03T14:44:59.760" v="132"/>
        <pc:sldMkLst>
          <pc:docMk/>
          <pc:sldMk cId="3549373490" sldId="266"/>
        </pc:sldMkLst>
        <pc:spChg chg="add del">
          <ac:chgData name="Ruman Sidhu" userId="1db3ccfa-f44a-495b-a244-fef272073621" providerId="ADAL" clId="{99B2617B-2221-492B-A61B-D5D258CFE1F8}" dt="2025-12-03T14:40:01.860" v="62"/>
          <ac:spMkLst>
            <pc:docMk/>
            <pc:sldMk cId="3549373490" sldId="266"/>
            <ac:spMk id="27" creationId="{406BD704-01C2-4341-B99A-116CC7EC56EF}"/>
          </ac:spMkLst>
        </pc:spChg>
        <pc:spChg chg="add del">
          <ac:chgData name="Ruman Sidhu" userId="1db3ccfa-f44a-495b-a244-fef272073621" providerId="ADAL" clId="{99B2617B-2221-492B-A61B-D5D258CFE1F8}" dt="2025-12-03T14:40:01.860" v="62"/>
          <ac:spMkLst>
            <pc:docMk/>
            <pc:sldMk cId="3549373490" sldId="266"/>
            <ac:spMk id="29" creationId="{0225C01B-A296-4FAA-AA46-794F27DF6934}"/>
          </ac:spMkLst>
        </pc:spChg>
        <pc:cxnChg chg="add del">
          <ac:chgData name="Ruman Sidhu" userId="1db3ccfa-f44a-495b-a244-fef272073621" providerId="ADAL" clId="{99B2617B-2221-492B-A61B-D5D258CFE1F8}" dt="2025-12-03T14:40:01.860" v="62"/>
          <ac:cxnSpMkLst>
            <pc:docMk/>
            <pc:sldMk cId="3549373490" sldId="266"/>
            <ac:cxnSpMk id="25" creationId="{118E06E4-607B-144B-382B-AD3D06B1EE8C}"/>
          </ac:cxnSpMkLst>
        </pc:cxnChg>
        <pc:cxnChg chg="add del">
          <ac:chgData name="Ruman Sidhu" userId="1db3ccfa-f44a-495b-a244-fef272073621" providerId="ADAL" clId="{99B2617B-2221-492B-A61B-D5D258CFE1F8}" dt="2025-12-03T14:40:01.860" v="62"/>
          <ac:cxnSpMkLst>
            <pc:docMk/>
            <pc:sldMk cId="3549373490" sldId="266"/>
            <ac:cxnSpMk id="31" creationId="{62713E66-598D-4B8A-9D2A-67C7AF46EF11}"/>
          </ac:cxnSpMkLst>
        </pc:cxnChg>
      </pc:sldChg>
      <pc:sldChg chg="addSp delSp modSp add del mod modTransition delDesignElem">
        <pc:chgData name="Ruman Sidhu" userId="1db3ccfa-f44a-495b-a244-fef272073621" providerId="ADAL" clId="{99B2617B-2221-492B-A61B-D5D258CFE1F8}" dt="2025-12-03T14:50:52.066" v="255" actId="14826"/>
        <pc:sldMkLst>
          <pc:docMk/>
          <pc:sldMk cId="1212211405" sldId="267"/>
        </pc:sldMkLst>
        <pc:spChg chg="mod">
          <ac:chgData name="Ruman Sidhu" userId="1db3ccfa-f44a-495b-a244-fef272073621" providerId="ADAL" clId="{99B2617B-2221-492B-A61B-D5D258CFE1F8}" dt="2025-12-03T14:40:01.860" v="62"/>
          <ac:spMkLst>
            <pc:docMk/>
            <pc:sldMk cId="1212211405" sldId="267"/>
            <ac:spMk id="5" creationId="{770CA0B7-663E-9002-7FC7-3B26B67B643F}"/>
          </ac:spMkLst>
        </pc:spChg>
        <pc:spChg chg="add del">
          <ac:chgData name="Ruman Sidhu" userId="1db3ccfa-f44a-495b-a244-fef272073621" providerId="ADAL" clId="{99B2617B-2221-492B-A61B-D5D258CFE1F8}" dt="2025-12-03T14:40:01.860" v="62"/>
          <ac:spMkLst>
            <pc:docMk/>
            <pc:sldMk cId="1212211405" sldId="267"/>
            <ac:spMk id="14" creationId="{063F27BC-7079-4FF7-8F7C-ABC82FA3C247}"/>
          </ac:spMkLst>
        </pc:spChg>
        <pc:picChg chg="mod">
          <ac:chgData name="Ruman Sidhu" userId="1db3ccfa-f44a-495b-a244-fef272073621" providerId="ADAL" clId="{99B2617B-2221-492B-A61B-D5D258CFE1F8}" dt="2025-12-03T14:50:52.066" v="255" actId="14826"/>
          <ac:picMkLst>
            <pc:docMk/>
            <pc:sldMk cId="1212211405" sldId="267"/>
            <ac:picMk id="1026" creationId="{72F96F34-B53D-486E-33B3-FFB67937CF89}"/>
          </ac:picMkLst>
        </pc:picChg>
        <pc:cxnChg chg="add del">
          <ac:chgData name="Ruman Sidhu" userId="1db3ccfa-f44a-495b-a244-fef272073621" providerId="ADAL" clId="{99B2617B-2221-492B-A61B-D5D258CFE1F8}" dt="2025-12-03T14:40:01.860" v="62"/>
          <ac:cxnSpMkLst>
            <pc:docMk/>
            <pc:sldMk cId="1212211405" sldId="267"/>
            <ac:cxnSpMk id="12" creationId="{118E06E4-607B-144B-382B-AD3D06B1EE8C}"/>
          </ac:cxnSpMkLst>
        </pc:cxnChg>
        <pc:cxnChg chg="add del">
          <ac:chgData name="Ruman Sidhu" userId="1db3ccfa-f44a-495b-a244-fef272073621" providerId="ADAL" clId="{99B2617B-2221-492B-A61B-D5D258CFE1F8}" dt="2025-12-03T14:40:01.860" v="62"/>
          <ac:cxnSpMkLst>
            <pc:docMk/>
            <pc:sldMk cId="1212211405" sldId="267"/>
            <ac:cxnSpMk id="16" creationId="{540DBD50-3CB1-A513-2321-1891E3F0954D}"/>
          </ac:cxnSpMkLst>
        </pc:cxnChg>
      </pc:sldChg>
      <pc:sldChg chg="addSp delSp modSp add del mod modTransition delDesignElem">
        <pc:chgData name="Ruman Sidhu" userId="1db3ccfa-f44a-495b-a244-fef272073621" providerId="ADAL" clId="{99B2617B-2221-492B-A61B-D5D258CFE1F8}" dt="2025-12-04T03:18:43.388" v="323" actId="20577"/>
        <pc:sldMkLst>
          <pc:docMk/>
          <pc:sldMk cId="1949139202" sldId="268"/>
        </pc:sldMkLst>
        <pc:spChg chg="add mod">
          <ac:chgData name="Ruman Sidhu" userId="1db3ccfa-f44a-495b-a244-fef272073621" providerId="ADAL" clId="{99B2617B-2221-492B-A61B-D5D258CFE1F8}" dt="2025-12-04T03:18:43.388" v="323" actId="20577"/>
          <ac:spMkLst>
            <pc:docMk/>
            <pc:sldMk cId="1949139202" sldId="268"/>
            <ac:spMk id="4" creationId="{9A47D33B-1097-26DB-FA63-35180D554407}"/>
          </ac:spMkLst>
        </pc:spChg>
        <pc:spChg chg="add del">
          <ac:chgData name="Ruman Sidhu" userId="1db3ccfa-f44a-495b-a244-fef272073621" providerId="ADAL" clId="{99B2617B-2221-492B-A61B-D5D258CFE1F8}" dt="2025-12-03T14:40:01.860" v="62"/>
          <ac:spMkLst>
            <pc:docMk/>
            <pc:sldMk cId="1949139202" sldId="268"/>
            <ac:spMk id="4119" creationId="{DBDA151C-5770-45E4-AAFF-59E7F403866D}"/>
          </ac:spMkLst>
        </pc:spChg>
        <pc:picChg chg="mod">
          <ac:chgData name="Ruman Sidhu" userId="1db3ccfa-f44a-495b-a244-fef272073621" providerId="ADAL" clId="{99B2617B-2221-492B-A61B-D5D258CFE1F8}" dt="2025-12-04T03:18:31.695" v="310" actId="1076"/>
          <ac:picMkLst>
            <pc:docMk/>
            <pc:sldMk cId="1949139202" sldId="268"/>
            <ac:picMk id="4098" creationId="{1642E6B1-D855-FBB5-4019-181EB7DF85B6}"/>
          </ac:picMkLst>
        </pc:picChg>
        <pc:cxnChg chg="add del">
          <ac:chgData name="Ruman Sidhu" userId="1db3ccfa-f44a-495b-a244-fef272073621" providerId="ADAL" clId="{99B2617B-2221-492B-A61B-D5D258CFE1F8}" dt="2025-12-03T14:40:01.860" v="62"/>
          <ac:cxnSpMkLst>
            <pc:docMk/>
            <pc:sldMk cId="1949139202" sldId="268"/>
            <ac:cxnSpMk id="4118" creationId="{118E06E4-607B-144B-382B-AD3D06B1EE8C}"/>
          </ac:cxnSpMkLst>
        </pc:cxnChg>
        <pc:cxnChg chg="add del">
          <ac:chgData name="Ruman Sidhu" userId="1db3ccfa-f44a-495b-a244-fef272073621" providerId="ADAL" clId="{99B2617B-2221-492B-A61B-D5D258CFE1F8}" dt="2025-12-03T14:40:01.860" v="62"/>
          <ac:cxnSpMkLst>
            <pc:docMk/>
            <pc:sldMk cId="1949139202" sldId="268"/>
            <ac:cxnSpMk id="4120" creationId="{39AA7464-1EB7-A869-C7D3-AA680BBA984A}"/>
          </ac:cxnSpMkLst>
        </pc:cxnChg>
      </pc:sldChg>
      <pc:sldChg chg="addSp delSp modSp add del mod modTransition delDesignElem">
        <pc:chgData name="Ruman Sidhu" userId="1db3ccfa-f44a-495b-a244-fef272073621" providerId="ADAL" clId="{99B2617B-2221-492B-A61B-D5D258CFE1F8}" dt="2025-12-03T14:40:01.939" v="63"/>
        <pc:sldMkLst>
          <pc:docMk/>
          <pc:sldMk cId="2609608369" sldId="269"/>
        </pc:sldMkLst>
        <pc:spChg chg="mod">
          <ac:chgData name="Ruman Sidhu" userId="1db3ccfa-f44a-495b-a244-fef272073621" providerId="ADAL" clId="{99B2617B-2221-492B-A61B-D5D258CFE1F8}" dt="2025-12-03T14:40:01.860" v="62"/>
          <ac:spMkLst>
            <pc:docMk/>
            <pc:sldMk cId="2609608369" sldId="269"/>
            <ac:spMk id="3" creationId="{74A235A2-D09A-FC01-2547-069881964B71}"/>
          </ac:spMkLst>
        </pc:spChg>
        <pc:spChg chg="add del">
          <ac:chgData name="Ruman Sidhu" userId="1db3ccfa-f44a-495b-a244-fef272073621" providerId="ADAL" clId="{99B2617B-2221-492B-A61B-D5D258CFE1F8}" dt="2025-12-03T14:40:01.860" v="62"/>
          <ac:spMkLst>
            <pc:docMk/>
            <pc:sldMk cId="2609608369" sldId="269"/>
            <ac:spMk id="27" creationId="{DBDA151C-5770-45E4-AAFF-59E7F403866D}"/>
          </ac:spMkLst>
        </pc:spChg>
        <pc:cxnChg chg="add del">
          <ac:chgData name="Ruman Sidhu" userId="1db3ccfa-f44a-495b-a244-fef272073621" providerId="ADAL" clId="{99B2617B-2221-492B-A61B-D5D258CFE1F8}" dt="2025-12-03T14:40:01.860" v="62"/>
          <ac:cxnSpMkLst>
            <pc:docMk/>
            <pc:sldMk cId="2609608369" sldId="269"/>
            <ac:cxnSpMk id="25" creationId="{118E06E4-607B-144B-382B-AD3D06B1EE8C}"/>
          </ac:cxnSpMkLst>
        </pc:cxnChg>
        <pc:cxnChg chg="add del">
          <ac:chgData name="Ruman Sidhu" userId="1db3ccfa-f44a-495b-a244-fef272073621" providerId="ADAL" clId="{99B2617B-2221-492B-A61B-D5D258CFE1F8}" dt="2025-12-03T14:40:01.860" v="62"/>
          <ac:cxnSpMkLst>
            <pc:docMk/>
            <pc:sldMk cId="2609608369" sldId="269"/>
            <ac:cxnSpMk id="29" creationId="{2EA0F4A6-3CC9-C9E2-BA02-58FA29F7DD8E}"/>
          </ac:cxnSpMkLst>
        </pc:cxnChg>
      </pc:sldChg>
      <pc:sldChg chg="addSp delSp modSp add del mod modTransition delDesignElem">
        <pc:chgData name="Ruman Sidhu" userId="1db3ccfa-f44a-495b-a244-fef272073621" providerId="ADAL" clId="{99B2617B-2221-492B-A61B-D5D258CFE1F8}" dt="2025-12-04T03:18:00.893" v="307" actId="1076"/>
        <pc:sldMkLst>
          <pc:docMk/>
          <pc:sldMk cId="1694575366" sldId="270"/>
        </pc:sldMkLst>
        <pc:spChg chg="add mod">
          <ac:chgData name="Ruman Sidhu" userId="1db3ccfa-f44a-495b-a244-fef272073621" providerId="ADAL" clId="{99B2617B-2221-492B-A61B-D5D258CFE1F8}" dt="2025-12-04T03:18:00.893" v="307" actId="1076"/>
          <ac:spMkLst>
            <pc:docMk/>
            <pc:sldMk cId="1694575366" sldId="270"/>
            <ac:spMk id="3" creationId="{ED0437EF-F926-292A-74CD-158CC6087DA2}"/>
          </ac:spMkLst>
        </pc:spChg>
        <pc:spChg chg="add del">
          <ac:chgData name="Ruman Sidhu" userId="1db3ccfa-f44a-495b-a244-fef272073621" providerId="ADAL" clId="{99B2617B-2221-492B-A61B-D5D258CFE1F8}" dt="2025-12-03T14:40:01.860" v="62"/>
          <ac:spMkLst>
            <pc:docMk/>
            <pc:sldMk cId="1694575366" sldId="270"/>
            <ac:spMk id="17" creationId="{1653AE3C-AC4F-907C-B473-B9A30D21506F}"/>
          </ac:spMkLst>
        </pc:spChg>
        <pc:picChg chg="add mod">
          <ac:chgData name="Ruman Sidhu" userId="1db3ccfa-f44a-495b-a244-fef272073621" providerId="ADAL" clId="{99B2617B-2221-492B-A61B-D5D258CFE1F8}" dt="2025-12-04T03:17:16.445" v="259" actId="1076"/>
          <ac:picMkLst>
            <pc:docMk/>
            <pc:sldMk cId="1694575366" sldId="270"/>
            <ac:picMk id="1026" creationId="{D292B494-0AE1-93E7-B4C7-B9AFAFF72444}"/>
          </ac:picMkLst>
        </pc:picChg>
        <pc:cxnChg chg="add del">
          <ac:chgData name="Ruman Sidhu" userId="1db3ccfa-f44a-495b-a244-fef272073621" providerId="ADAL" clId="{99B2617B-2221-492B-A61B-D5D258CFE1F8}" dt="2025-12-03T14:40:01.860" v="62"/>
          <ac:cxnSpMkLst>
            <pc:docMk/>
            <pc:sldMk cId="1694575366" sldId="270"/>
            <ac:cxnSpMk id="16" creationId="{118E06E4-607B-144B-382B-AD3D06B1EE8C}"/>
          </ac:cxnSpMkLst>
        </pc:cxnChg>
      </pc:sldChg>
      <pc:sldChg chg="addSp delSp modSp add del mod modTransition delDesignElem">
        <pc:chgData name="Ruman Sidhu" userId="1db3ccfa-f44a-495b-a244-fef272073621" providerId="ADAL" clId="{99B2617B-2221-492B-A61B-D5D258CFE1F8}" dt="2025-12-03T14:40:01.939" v="63"/>
        <pc:sldMkLst>
          <pc:docMk/>
          <pc:sldMk cId="3882557802" sldId="271"/>
        </pc:sldMkLst>
        <pc:spChg chg="mod">
          <ac:chgData name="Ruman Sidhu" userId="1db3ccfa-f44a-495b-a244-fef272073621" providerId="ADAL" clId="{99B2617B-2221-492B-A61B-D5D258CFE1F8}" dt="2025-12-03T14:40:01.860" v="62"/>
          <ac:spMkLst>
            <pc:docMk/>
            <pc:sldMk cId="3882557802" sldId="271"/>
            <ac:spMk id="5" creationId="{5DFF649A-76E7-425A-23B2-CFCA5DD40B1D}"/>
          </ac:spMkLst>
        </pc:spChg>
        <pc:spChg chg="add del">
          <ac:chgData name="Ruman Sidhu" userId="1db3ccfa-f44a-495b-a244-fef272073621" providerId="ADAL" clId="{99B2617B-2221-492B-A61B-D5D258CFE1F8}" dt="2025-12-03T14:40:01.860" v="62"/>
          <ac:spMkLst>
            <pc:docMk/>
            <pc:sldMk cId="3882557802" sldId="271"/>
            <ac:spMk id="13" creationId="{744CAA32-F237-419C-A2DD-43C28D920D3C}"/>
          </ac:spMkLst>
        </pc:spChg>
        <pc:cxnChg chg="add del">
          <ac:chgData name="Ruman Sidhu" userId="1db3ccfa-f44a-495b-a244-fef272073621" providerId="ADAL" clId="{99B2617B-2221-492B-A61B-D5D258CFE1F8}" dt="2025-12-03T14:40:01.860" v="62"/>
          <ac:cxnSpMkLst>
            <pc:docMk/>
            <pc:sldMk cId="3882557802" sldId="271"/>
            <ac:cxnSpMk id="11" creationId="{118E06E4-607B-144B-382B-AD3D06B1EE8C}"/>
          </ac:cxnSpMkLst>
        </pc:cxnChg>
        <pc:cxnChg chg="add del">
          <ac:chgData name="Ruman Sidhu" userId="1db3ccfa-f44a-495b-a244-fef272073621" providerId="ADAL" clId="{99B2617B-2221-492B-A61B-D5D258CFE1F8}" dt="2025-12-03T14:40:01.860" v="62"/>
          <ac:cxnSpMkLst>
            <pc:docMk/>
            <pc:sldMk cId="3882557802" sldId="271"/>
            <ac:cxnSpMk id="15" creationId="{08052531-D50B-3899-B150-D05525F4F2BC}"/>
          </ac:cxnSpMkLst>
        </pc:cxnChg>
      </pc:sldChg>
      <pc:sldChg chg="del">
        <pc:chgData name="Ruman Sidhu" userId="1db3ccfa-f44a-495b-a244-fef272073621" providerId="ADAL" clId="{99B2617B-2221-492B-A61B-D5D258CFE1F8}" dt="2025-12-03T14:39:57.508" v="32" actId="47"/>
        <pc:sldMkLst>
          <pc:docMk/>
          <pc:sldMk cId="0" sldId="272"/>
        </pc:sldMkLst>
      </pc:sldChg>
      <pc:sldChg chg="addSp delSp modSp add del mod modTransition delDesignElem">
        <pc:chgData name="Ruman Sidhu" userId="1db3ccfa-f44a-495b-a244-fef272073621" providerId="ADAL" clId="{99B2617B-2221-492B-A61B-D5D258CFE1F8}" dt="2025-12-03T14:41:58.328" v="67" actId="207"/>
        <pc:sldMkLst>
          <pc:docMk/>
          <pc:sldMk cId="857011808" sldId="272"/>
        </pc:sldMkLst>
        <pc:spChg chg="add del">
          <ac:chgData name="Ruman Sidhu" userId="1db3ccfa-f44a-495b-a244-fef272073621" providerId="ADAL" clId="{99B2617B-2221-492B-A61B-D5D258CFE1F8}" dt="2025-12-03T14:40:01.860" v="62"/>
          <ac:spMkLst>
            <pc:docMk/>
            <pc:sldMk cId="857011808" sldId="272"/>
            <ac:spMk id="14" creationId="{063F27BC-7079-4FF7-8F7C-ABC82FA3C247}"/>
          </ac:spMkLst>
        </pc:spChg>
        <pc:spChg chg="mod">
          <ac:chgData name="Ruman Sidhu" userId="1db3ccfa-f44a-495b-a244-fef272073621" providerId="ADAL" clId="{99B2617B-2221-492B-A61B-D5D258CFE1F8}" dt="2025-12-03T14:40:01.860" v="62"/>
          <ac:spMkLst>
            <pc:docMk/>
            <pc:sldMk cId="857011808" sldId="272"/>
            <ac:spMk id="24" creationId="{EEC34E11-DF72-41BA-362B-6ADE997144E1}"/>
          </ac:spMkLst>
        </pc:spChg>
        <pc:picChg chg="mod">
          <ac:chgData name="Ruman Sidhu" userId="1db3ccfa-f44a-495b-a244-fef272073621" providerId="ADAL" clId="{99B2617B-2221-492B-A61B-D5D258CFE1F8}" dt="2025-12-03T14:41:58.328" v="67" actId="207"/>
          <ac:picMkLst>
            <pc:docMk/>
            <pc:sldMk cId="857011808" sldId="272"/>
            <ac:picMk id="9" creationId="{37E04862-7476-553B-1809-DEEF81409557}"/>
          </ac:picMkLst>
        </pc:picChg>
        <pc:cxnChg chg="add del">
          <ac:chgData name="Ruman Sidhu" userId="1db3ccfa-f44a-495b-a244-fef272073621" providerId="ADAL" clId="{99B2617B-2221-492B-A61B-D5D258CFE1F8}" dt="2025-12-03T14:40:01.860" v="62"/>
          <ac:cxnSpMkLst>
            <pc:docMk/>
            <pc:sldMk cId="857011808" sldId="272"/>
            <ac:cxnSpMk id="12" creationId="{118E06E4-607B-144B-382B-AD3D06B1EE8C}"/>
          </ac:cxnSpMkLst>
        </pc:cxnChg>
        <pc:cxnChg chg="add del">
          <ac:chgData name="Ruman Sidhu" userId="1db3ccfa-f44a-495b-a244-fef272073621" providerId="ADAL" clId="{99B2617B-2221-492B-A61B-D5D258CFE1F8}" dt="2025-12-03T14:40:01.860" v="62"/>
          <ac:cxnSpMkLst>
            <pc:docMk/>
            <pc:sldMk cId="857011808" sldId="272"/>
            <ac:cxnSpMk id="16" creationId="{540DBD50-3CB1-A513-2321-1891E3F0954D}"/>
          </ac:cxnSpMkLst>
        </pc:cxnChg>
      </pc:sldChg>
      <pc:sldChg chg="del">
        <pc:chgData name="Ruman Sidhu" userId="1db3ccfa-f44a-495b-a244-fef272073621" providerId="ADAL" clId="{99B2617B-2221-492B-A61B-D5D258CFE1F8}" dt="2025-12-03T14:39:57.508" v="32" actId="47"/>
        <pc:sldMkLst>
          <pc:docMk/>
          <pc:sldMk cId="122317504" sldId="273"/>
        </pc:sldMkLst>
      </pc:sldChg>
      <pc:sldChg chg="modSp add del mod">
        <pc:chgData name="Ruman Sidhu" userId="1db3ccfa-f44a-495b-a244-fef272073621" providerId="ADAL" clId="{99B2617B-2221-492B-A61B-D5D258CFE1F8}" dt="2025-12-03T14:40:01.939" v="63"/>
        <pc:sldMkLst>
          <pc:docMk/>
          <pc:sldMk cId="2638549926" sldId="273"/>
        </pc:sldMkLst>
        <pc:spChg chg="mod">
          <ac:chgData name="Ruman Sidhu" userId="1db3ccfa-f44a-495b-a244-fef272073621" providerId="ADAL" clId="{99B2617B-2221-492B-A61B-D5D258CFE1F8}" dt="2025-12-03T14:40:01.860" v="62"/>
          <ac:spMkLst>
            <pc:docMk/>
            <pc:sldMk cId="2638549926" sldId="273"/>
            <ac:spMk id="9" creationId="{7E8320BE-91B6-E82C-7E58-21C602B2E7FC}"/>
          </ac:spMkLst>
        </pc:spChg>
        <pc:spChg chg="mod">
          <ac:chgData name="Ruman Sidhu" userId="1db3ccfa-f44a-495b-a244-fef272073621" providerId="ADAL" clId="{99B2617B-2221-492B-A61B-D5D258CFE1F8}" dt="2025-12-03T14:40:01.860" v="62"/>
          <ac:spMkLst>
            <pc:docMk/>
            <pc:sldMk cId="2638549926" sldId="273"/>
            <ac:spMk id="10" creationId="{3A4C4A64-174C-4154-6E69-FA28EEC55843}"/>
          </ac:spMkLst>
        </pc:spChg>
      </pc:sldChg>
      <pc:sldChg chg="addSp delSp modSp add del mod modTransition setBg delDesignElem">
        <pc:chgData name="Ruman Sidhu" userId="1db3ccfa-f44a-495b-a244-fef272073621" providerId="ADAL" clId="{99B2617B-2221-492B-A61B-D5D258CFE1F8}" dt="2025-12-03T14:44:59.760" v="132"/>
        <pc:sldMkLst>
          <pc:docMk/>
          <pc:sldMk cId="31335535" sldId="274"/>
        </pc:sldMkLst>
        <pc:spChg chg="mod">
          <ac:chgData name="Ruman Sidhu" userId="1db3ccfa-f44a-495b-a244-fef272073621" providerId="ADAL" clId="{99B2617B-2221-492B-A61B-D5D258CFE1F8}" dt="2025-12-03T14:43:27.338" v="93" actId="207"/>
          <ac:spMkLst>
            <pc:docMk/>
            <pc:sldMk cId="31335535" sldId="274"/>
            <ac:spMk id="3" creationId="{5024B92A-05E4-90FF-10A8-BD76D051DF34}"/>
          </ac:spMkLst>
        </pc:spChg>
        <pc:spChg chg="mod">
          <ac:chgData name="Ruman Sidhu" userId="1db3ccfa-f44a-495b-a244-fef272073621" providerId="ADAL" clId="{99B2617B-2221-492B-A61B-D5D258CFE1F8}" dt="2025-12-03T14:43:28.743" v="94" actId="207"/>
          <ac:spMkLst>
            <pc:docMk/>
            <pc:sldMk cId="31335535" sldId="274"/>
            <ac:spMk id="5" creationId="{A0B42AFE-D46D-E2BA-2AA3-A14824F2E268}"/>
          </ac:spMkLst>
        </pc:spChg>
        <pc:spChg chg="mod">
          <ac:chgData name="Ruman Sidhu" userId="1db3ccfa-f44a-495b-a244-fef272073621" providerId="ADAL" clId="{99B2617B-2221-492B-A61B-D5D258CFE1F8}" dt="2025-12-03T14:43:33.627" v="96" actId="207"/>
          <ac:spMkLst>
            <pc:docMk/>
            <pc:sldMk cId="31335535" sldId="274"/>
            <ac:spMk id="6" creationId="{DF6E4420-5CA6-A125-432B-67CE83182680}"/>
          </ac:spMkLst>
        </pc:spChg>
        <pc:spChg chg="add del">
          <ac:chgData name="Ruman Sidhu" userId="1db3ccfa-f44a-495b-a244-fef272073621" providerId="ADAL" clId="{99B2617B-2221-492B-A61B-D5D258CFE1F8}" dt="2025-12-03T14:42:15.129" v="71" actId="26606"/>
          <ac:spMkLst>
            <pc:docMk/>
            <pc:sldMk cId="31335535" sldId="274"/>
            <ac:spMk id="12" creationId="{DBDA151C-5770-45E4-AAFF-59E7F403866D}"/>
          </ac:spMkLst>
        </pc:spChg>
        <pc:spChg chg="add del">
          <ac:chgData name="Ruman Sidhu" userId="1db3ccfa-f44a-495b-a244-fef272073621" providerId="ADAL" clId="{99B2617B-2221-492B-A61B-D5D258CFE1F8}" dt="2025-12-03T14:42:15.129" v="70" actId="26606"/>
          <ac:spMkLst>
            <pc:docMk/>
            <pc:sldMk cId="31335535" sldId="274"/>
            <ac:spMk id="23" creationId="{744CAA32-F237-419C-A2DD-43C28D920D3C}"/>
          </ac:spMkLst>
        </pc:spChg>
        <pc:spChg chg="add">
          <ac:chgData name="Ruman Sidhu" userId="1db3ccfa-f44a-495b-a244-fef272073621" providerId="ADAL" clId="{99B2617B-2221-492B-A61B-D5D258CFE1F8}" dt="2025-12-03T14:42:15.129" v="71" actId="26606"/>
          <ac:spMkLst>
            <pc:docMk/>
            <pc:sldMk cId="31335535" sldId="274"/>
            <ac:spMk id="28" creationId="{744CAA32-F237-419C-A2DD-43C28D920D3C}"/>
          </ac:spMkLst>
        </pc:spChg>
        <pc:picChg chg="add del">
          <ac:chgData name="Ruman Sidhu" userId="1db3ccfa-f44a-495b-a244-fef272073621" providerId="ADAL" clId="{99B2617B-2221-492B-A61B-D5D258CFE1F8}" dt="2025-12-03T14:42:15.129" v="70" actId="26606"/>
          <ac:picMkLst>
            <pc:docMk/>
            <pc:sldMk cId="31335535" sldId="274"/>
            <ac:picMk id="18" creationId="{A80528F2-EA62-E4F7-BFA3-C1043C22E06B}"/>
          </ac:picMkLst>
        </pc:picChg>
        <pc:picChg chg="add mod">
          <ac:chgData name="Ruman Sidhu" userId="1db3ccfa-f44a-495b-a244-fef272073621" providerId="ADAL" clId="{99B2617B-2221-492B-A61B-D5D258CFE1F8}" dt="2025-12-03T14:43:42.174" v="98" actId="208"/>
          <ac:picMkLst>
            <pc:docMk/>
            <pc:sldMk cId="31335535" sldId="274"/>
            <ac:picMk id="30" creationId="{33B43CAB-97A6-746D-2C94-AD0220B6913D}"/>
          </ac:picMkLst>
        </pc:picChg>
        <pc:cxnChg chg="add del">
          <ac:chgData name="Ruman Sidhu" userId="1db3ccfa-f44a-495b-a244-fef272073621" providerId="ADAL" clId="{99B2617B-2221-492B-A61B-D5D258CFE1F8}" dt="2025-12-03T14:42:15.129" v="71" actId="26606"/>
          <ac:cxnSpMkLst>
            <pc:docMk/>
            <pc:sldMk cId="31335535" sldId="274"/>
            <ac:cxnSpMk id="10" creationId="{118E06E4-607B-144B-382B-AD3D06B1EE8C}"/>
          </ac:cxnSpMkLst>
        </pc:cxnChg>
        <pc:cxnChg chg="add del">
          <ac:chgData name="Ruman Sidhu" userId="1db3ccfa-f44a-495b-a244-fef272073621" providerId="ADAL" clId="{99B2617B-2221-492B-A61B-D5D258CFE1F8}" dt="2025-12-03T14:42:15.129" v="71" actId="26606"/>
          <ac:cxnSpMkLst>
            <pc:docMk/>
            <pc:sldMk cId="31335535" sldId="274"/>
            <ac:cxnSpMk id="14" creationId="{E62D3963-2153-4637-96E6-E31BD2CE5D0D}"/>
          </ac:cxnSpMkLst>
        </pc:cxnChg>
        <pc:cxnChg chg="add del">
          <ac:chgData name="Ruman Sidhu" userId="1db3ccfa-f44a-495b-a244-fef272073621" providerId="ADAL" clId="{99B2617B-2221-492B-A61B-D5D258CFE1F8}" dt="2025-12-03T14:42:15.129" v="70" actId="26606"/>
          <ac:cxnSpMkLst>
            <pc:docMk/>
            <pc:sldMk cId="31335535" sldId="274"/>
            <ac:cxnSpMk id="21" creationId="{118E06E4-607B-144B-382B-AD3D06B1EE8C}"/>
          </ac:cxnSpMkLst>
        </pc:cxnChg>
        <pc:cxnChg chg="add del">
          <ac:chgData name="Ruman Sidhu" userId="1db3ccfa-f44a-495b-a244-fef272073621" providerId="ADAL" clId="{99B2617B-2221-492B-A61B-D5D258CFE1F8}" dt="2025-12-03T14:42:15.129" v="70" actId="26606"/>
          <ac:cxnSpMkLst>
            <pc:docMk/>
            <pc:sldMk cId="31335535" sldId="274"/>
            <ac:cxnSpMk id="25" creationId="{753FE100-D0AB-4AE2-824B-60CFA31EC6A2}"/>
          </ac:cxnSpMkLst>
        </pc:cxnChg>
        <pc:cxnChg chg="add">
          <ac:chgData name="Ruman Sidhu" userId="1db3ccfa-f44a-495b-a244-fef272073621" providerId="ADAL" clId="{99B2617B-2221-492B-A61B-D5D258CFE1F8}" dt="2025-12-03T14:42:15.129" v="71" actId="26606"/>
          <ac:cxnSpMkLst>
            <pc:docMk/>
            <pc:sldMk cId="31335535" sldId="274"/>
            <ac:cxnSpMk id="27" creationId="{118E06E4-607B-144B-382B-AD3D06B1EE8C}"/>
          </ac:cxnSpMkLst>
        </pc:cxnChg>
        <pc:cxnChg chg="add">
          <ac:chgData name="Ruman Sidhu" userId="1db3ccfa-f44a-495b-a244-fef272073621" providerId="ADAL" clId="{99B2617B-2221-492B-A61B-D5D258CFE1F8}" dt="2025-12-03T14:42:15.129" v="71" actId="26606"/>
          <ac:cxnSpMkLst>
            <pc:docMk/>
            <pc:sldMk cId="31335535" sldId="274"/>
            <ac:cxnSpMk id="29" creationId="{753FE100-D0AB-4AE2-824B-60CFA31EC6A2}"/>
          </ac:cxnSpMkLst>
        </pc:cxnChg>
      </pc:sldChg>
      <pc:sldChg chg="del">
        <pc:chgData name="Ruman Sidhu" userId="1db3ccfa-f44a-495b-a244-fef272073621" providerId="ADAL" clId="{99B2617B-2221-492B-A61B-D5D258CFE1F8}" dt="2025-12-03T14:39:57.508" v="32" actId="47"/>
        <pc:sldMkLst>
          <pc:docMk/>
          <pc:sldMk cId="2047353828" sldId="274"/>
        </pc:sldMkLst>
      </pc:sldChg>
      <pc:sldChg chg="addSp delSp add del delDesignElem">
        <pc:chgData name="Ruman Sidhu" userId="1db3ccfa-f44a-495b-a244-fef272073621" providerId="ADAL" clId="{99B2617B-2221-492B-A61B-D5D258CFE1F8}" dt="2025-12-03T14:39:55.810" v="31"/>
        <pc:sldMkLst>
          <pc:docMk/>
          <pc:sldMk cId="2093761178" sldId="275"/>
        </pc:sldMkLst>
        <pc:spChg chg="add del">
          <ac:chgData name="Ruman Sidhu" userId="1db3ccfa-f44a-495b-a244-fef272073621" providerId="ADAL" clId="{99B2617B-2221-492B-A61B-D5D258CFE1F8}" dt="2025-12-03T14:39:47.555" v="29"/>
          <ac:spMkLst>
            <pc:docMk/>
            <pc:sldMk cId="2093761178" sldId="275"/>
            <ac:spMk id="8" creationId="{CFD1D2CD-954D-4C4D-B505-05EAD159B230}"/>
          </ac:spMkLst>
        </pc:spChg>
        <pc:cxnChg chg="add del">
          <ac:chgData name="Ruman Sidhu" userId="1db3ccfa-f44a-495b-a244-fef272073621" providerId="ADAL" clId="{99B2617B-2221-492B-A61B-D5D258CFE1F8}" dt="2025-12-03T14:39:47.555" v="29"/>
          <ac:cxnSpMkLst>
            <pc:docMk/>
            <pc:sldMk cId="2093761178" sldId="275"/>
            <ac:cxnSpMk id="10" creationId="{A2D508B3-A66C-833E-D929-8DC211635676}"/>
          </ac:cxnSpMkLst>
        </pc:cxnChg>
      </pc:sldChg>
      <pc:sldChg chg="addSp delSp add del delDesignElem">
        <pc:chgData name="Ruman Sidhu" userId="1db3ccfa-f44a-495b-a244-fef272073621" providerId="ADAL" clId="{99B2617B-2221-492B-A61B-D5D258CFE1F8}" dt="2025-12-03T14:39:55.810" v="31"/>
        <pc:sldMkLst>
          <pc:docMk/>
          <pc:sldMk cId="651009271" sldId="276"/>
        </pc:sldMkLst>
        <pc:spChg chg="add del">
          <ac:chgData name="Ruman Sidhu" userId="1db3ccfa-f44a-495b-a244-fef272073621" providerId="ADAL" clId="{99B2617B-2221-492B-A61B-D5D258CFE1F8}" dt="2025-12-03T14:39:47.555" v="29"/>
          <ac:spMkLst>
            <pc:docMk/>
            <pc:sldMk cId="651009271" sldId="276"/>
            <ac:spMk id="77" creationId="{406BD704-01C2-4341-B99A-116CC7EC56EF}"/>
          </ac:spMkLst>
        </pc:spChg>
        <pc:spChg chg="add del">
          <ac:chgData name="Ruman Sidhu" userId="1db3ccfa-f44a-495b-a244-fef272073621" providerId="ADAL" clId="{99B2617B-2221-492B-A61B-D5D258CFE1F8}" dt="2025-12-03T14:39:47.555" v="29"/>
          <ac:spMkLst>
            <pc:docMk/>
            <pc:sldMk cId="651009271" sldId="276"/>
            <ac:spMk id="79" creationId="{0225C01B-A296-4FAA-AA46-794F27DF6934}"/>
          </ac:spMkLst>
        </pc:spChg>
        <pc:cxnChg chg="add del">
          <ac:chgData name="Ruman Sidhu" userId="1db3ccfa-f44a-495b-a244-fef272073621" providerId="ADAL" clId="{99B2617B-2221-492B-A61B-D5D258CFE1F8}" dt="2025-12-03T14:39:47.555" v="29"/>
          <ac:cxnSpMkLst>
            <pc:docMk/>
            <pc:sldMk cId="651009271" sldId="276"/>
            <ac:cxnSpMk id="81" creationId="{62713E66-598D-4B8A-9D2A-67C7AF46EF11}"/>
          </ac:cxnSpMkLst>
        </pc:cxnChg>
      </pc:sldChg>
      <pc:sldChg chg="add del modTransition">
        <pc:chgData name="Ruman Sidhu" userId="1db3ccfa-f44a-495b-a244-fef272073621" providerId="ADAL" clId="{99B2617B-2221-492B-A61B-D5D258CFE1F8}" dt="2025-12-03T14:40:01.939" v="63"/>
        <pc:sldMkLst>
          <pc:docMk/>
          <pc:sldMk cId="847165476" sldId="276"/>
        </pc:sldMkLst>
      </pc:sldChg>
      <pc:sldChg chg="addSp delSp modSp add del mod delDesignElem">
        <pc:chgData name="Ruman Sidhu" userId="1db3ccfa-f44a-495b-a244-fef272073621" providerId="ADAL" clId="{99B2617B-2221-492B-A61B-D5D258CFE1F8}" dt="2025-12-03T14:39:55.810" v="31"/>
        <pc:sldMkLst>
          <pc:docMk/>
          <pc:sldMk cId="2941428317" sldId="277"/>
        </pc:sldMkLst>
        <pc:spChg chg="mod">
          <ac:chgData name="Ruman Sidhu" userId="1db3ccfa-f44a-495b-a244-fef272073621" providerId="ADAL" clId="{99B2617B-2221-492B-A61B-D5D258CFE1F8}" dt="2025-12-03T14:39:47.555" v="29"/>
          <ac:spMkLst>
            <pc:docMk/>
            <pc:sldMk cId="2941428317" sldId="277"/>
            <ac:spMk id="3" creationId="{856C19E8-9F9D-BA6F-A507-658255DF471A}"/>
          </ac:spMkLst>
        </pc:spChg>
        <pc:spChg chg="add del">
          <ac:chgData name="Ruman Sidhu" userId="1db3ccfa-f44a-495b-a244-fef272073621" providerId="ADAL" clId="{99B2617B-2221-492B-A61B-D5D258CFE1F8}" dt="2025-12-03T14:39:47.555" v="29"/>
          <ac:spMkLst>
            <pc:docMk/>
            <pc:sldMk cId="2941428317" sldId="277"/>
            <ac:spMk id="15" creationId="{89BBA96D-760C-44C0-B94F-3FDC8357B2C8}"/>
          </ac:spMkLst>
        </pc:spChg>
        <pc:spChg chg="add del">
          <ac:chgData name="Ruman Sidhu" userId="1db3ccfa-f44a-495b-a244-fef272073621" providerId="ADAL" clId="{99B2617B-2221-492B-A61B-D5D258CFE1F8}" dt="2025-12-03T14:39:47.555" v="29"/>
          <ac:spMkLst>
            <pc:docMk/>
            <pc:sldMk cId="2941428317" sldId="277"/>
            <ac:spMk id="17" creationId="{EAA5F1BF-F733-47EA-A79A-01F3AD5A7988}"/>
          </ac:spMkLst>
        </pc:spChg>
        <pc:cxnChg chg="add del">
          <ac:chgData name="Ruman Sidhu" userId="1db3ccfa-f44a-495b-a244-fef272073621" providerId="ADAL" clId="{99B2617B-2221-492B-A61B-D5D258CFE1F8}" dt="2025-12-03T14:39:47.555" v="29"/>
          <ac:cxnSpMkLst>
            <pc:docMk/>
            <pc:sldMk cId="2941428317" sldId="277"/>
            <ac:cxnSpMk id="19" creationId="{652938D1-813E-4650-AAB9-E09257454FF2}"/>
          </ac:cxnSpMkLst>
        </pc:cxnChg>
      </pc:sldChg>
      <pc:sldChg chg="addSp delSp add del delDesignElem">
        <pc:chgData name="Ruman Sidhu" userId="1db3ccfa-f44a-495b-a244-fef272073621" providerId="ADAL" clId="{99B2617B-2221-492B-A61B-D5D258CFE1F8}" dt="2025-12-03T14:39:55.810" v="31"/>
        <pc:sldMkLst>
          <pc:docMk/>
          <pc:sldMk cId="3287866935" sldId="278"/>
        </pc:sldMkLst>
        <pc:spChg chg="add del">
          <ac:chgData name="Ruman Sidhu" userId="1db3ccfa-f44a-495b-a244-fef272073621" providerId="ADAL" clId="{99B2617B-2221-492B-A61B-D5D258CFE1F8}" dt="2025-12-03T14:39:47.555" v="29"/>
          <ac:spMkLst>
            <pc:docMk/>
            <pc:sldMk cId="3287866935" sldId="278"/>
            <ac:spMk id="25" creationId="{19F9BF86-FE94-4517-B97D-026C7515E589}"/>
          </ac:spMkLst>
        </pc:spChg>
        <pc:cxnChg chg="add del">
          <ac:chgData name="Ruman Sidhu" userId="1db3ccfa-f44a-495b-a244-fef272073621" providerId="ADAL" clId="{99B2617B-2221-492B-A61B-D5D258CFE1F8}" dt="2025-12-03T14:39:47.555" v="29"/>
          <ac:cxnSpMkLst>
            <pc:docMk/>
            <pc:sldMk cId="3287866935" sldId="278"/>
            <ac:cxnSpMk id="23" creationId="{118E06E4-607B-144B-382B-AD3D06B1EE8C}"/>
          </ac:cxnSpMkLst>
        </pc:cxnChg>
      </pc:sldChg>
      <pc:sldChg chg="modSp add del mod">
        <pc:chgData name="Ruman Sidhu" userId="1db3ccfa-f44a-495b-a244-fef272073621" providerId="ADAL" clId="{99B2617B-2221-492B-A61B-D5D258CFE1F8}" dt="2025-12-03T14:39:55.810" v="31"/>
        <pc:sldMkLst>
          <pc:docMk/>
          <pc:sldMk cId="3595988057" sldId="279"/>
        </pc:sldMkLst>
        <pc:spChg chg="mod">
          <ac:chgData name="Ruman Sidhu" userId="1db3ccfa-f44a-495b-a244-fef272073621" providerId="ADAL" clId="{99B2617B-2221-492B-A61B-D5D258CFE1F8}" dt="2025-12-03T14:39:47.555" v="29"/>
          <ac:spMkLst>
            <pc:docMk/>
            <pc:sldMk cId="3595988057" sldId="279"/>
            <ac:spMk id="2" creationId="{6587C791-994A-E6EF-821A-A2D2C07895C1}"/>
          </ac:spMkLst>
        </pc:spChg>
      </pc:sldChg>
      <pc:sldChg chg="addSp delSp modSp add del mod delDesignElem">
        <pc:chgData name="Ruman Sidhu" userId="1db3ccfa-f44a-495b-a244-fef272073621" providerId="ADAL" clId="{99B2617B-2221-492B-A61B-D5D258CFE1F8}" dt="2025-12-03T14:39:55.810" v="31"/>
        <pc:sldMkLst>
          <pc:docMk/>
          <pc:sldMk cId="710782163" sldId="280"/>
        </pc:sldMkLst>
        <pc:spChg chg="mod">
          <ac:chgData name="Ruman Sidhu" userId="1db3ccfa-f44a-495b-a244-fef272073621" providerId="ADAL" clId="{99B2617B-2221-492B-A61B-D5D258CFE1F8}" dt="2025-12-03T14:39:47.555" v="29"/>
          <ac:spMkLst>
            <pc:docMk/>
            <pc:sldMk cId="710782163" sldId="280"/>
            <ac:spMk id="5" creationId="{F6667AB8-1637-1EBC-DB16-F7150400A473}"/>
          </ac:spMkLst>
        </pc:spChg>
        <pc:spChg chg="add del">
          <ac:chgData name="Ruman Sidhu" userId="1db3ccfa-f44a-495b-a244-fef272073621" providerId="ADAL" clId="{99B2617B-2221-492B-A61B-D5D258CFE1F8}" dt="2025-12-03T14:39:47.555" v="29"/>
          <ac:spMkLst>
            <pc:docMk/>
            <pc:sldMk cId="710782163" sldId="280"/>
            <ac:spMk id="24" creationId="{DBDA151C-5770-45E4-AAFF-59E7F403866D}"/>
          </ac:spMkLst>
        </pc:spChg>
        <pc:cxnChg chg="add del">
          <ac:chgData name="Ruman Sidhu" userId="1db3ccfa-f44a-495b-a244-fef272073621" providerId="ADAL" clId="{99B2617B-2221-492B-A61B-D5D258CFE1F8}" dt="2025-12-03T14:39:47.555" v="29"/>
          <ac:cxnSpMkLst>
            <pc:docMk/>
            <pc:sldMk cId="710782163" sldId="280"/>
            <ac:cxnSpMk id="26" creationId="{2EA0F4A6-3CC9-C9E2-BA02-58FA29F7DD8E}"/>
          </ac:cxnSpMkLst>
        </pc:cxnChg>
      </pc:sldChg>
      <pc:sldChg chg="addSp delSp add del delDesignElem">
        <pc:chgData name="Ruman Sidhu" userId="1db3ccfa-f44a-495b-a244-fef272073621" providerId="ADAL" clId="{99B2617B-2221-492B-A61B-D5D258CFE1F8}" dt="2025-12-03T14:39:55.810" v="31"/>
        <pc:sldMkLst>
          <pc:docMk/>
          <pc:sldMk cId="1242590094" sldId="281"/>
        </pc:sldMkLst>
        <pc:spChg chg="add del">
          <ac:chgData name="Ruman Sidhu" userId="1db3ccfa-f44a-495b-a244-fef272073621" providerId="ADAL" clId="{99B2617B-2221-492B-A61B-D5D258CFE1F8}" dt="2025-12-03T14:39:47.555" v="29"/>
          <ac:spMkLst>
            <pc:docMk/>
            <pc:sldMk cId="1242590094" sldId="281"/>
            <ac:spMk id="13" creationId="{DBDA151C-5770-45E4-AAFF-59E7F403866D}"/>
          </ac:spMkLst>
        </pc:spChg>
        <pc:cxnChg chg="add del">
          <ac:chgData name="Ruman Sidhu" userId="1db3ccfa-f44a-495b-a244-fef272073621" providerId="ADAL" clId="{99B2617B-2221-492B-A61B-D5D258CFE1F8}" dt="2025-12-03T14:39:47.555" v="29"/>
          <ac:cxnSpMkLst>
            <pc:docMk/>
            <pc:sldMk cId="1242590094" sldId="281"/>
            <ac:cxnSpMk id="11" creationId="{118E06E4-607B-144B-382B-AD3D06B1EE8C}"/>
          </ac:cxnSpMkLst>
        </pc:cxnChg>
        <pc:cxnChg chg="add del">
          <ac:chgData name="Ruman Sidhu" userId="1db3ccfa-f44a-495b-a244-fef272073621" providerId="ADAL" clId="{99B2617B-2221-492B-A61B-D5D258CFE1F8}" dt="2025-12-03T14:39:47.555" v="29"/>
          <ac:cxnSpMkLst>
            <pc:docMk/>
            <pc:sldMk cId="1242590094" sldId="281"/>
            <ac:cxnSpMk id="15" creationId="{39AA7464-1EB7-A869-C7D3-AA680BBA984A}"/>
          </ac:cxnSpMkLst>
        </pc:cxnChg>
      </pc:sldChg>
      <pc:sldChg chg="addSp delSp modSp add del mod modTransition delDesignElem">
        <pc:chgData name="Ruman Sidhu" userId="1db3ccfa-f44a-495b-a244-fef272073621" providerId="ADAL" clId="{99B2617B-2221-492B-A61B-D5D258CFE1F8}" dt="2025-12-03T14:39:55.810" v="31"/>
        <pc:sldMkLst>
          <pc:docMk/>
          <pc:sldMk cId="857011808" sldId="282"/>
        </pc:sldMkLst>
        <pc:spChg chg="add del">
          <ac:chgData name="Ruman Sidhu" userId="1db3ccfa-f44a-495b-a244-fef272073621" providerId="ADAL" clId="{99B2617B-2221-492B-A61B-D5D258CFE1F8}" dt="2025-12-03T14:39:47.555" v="29"/>
          <ac:spMkLst>
            <pc:docMk/>
            <pc:sldMk cId="857011808" sldId="282"/>
            <ac:spMk id="14" creationId="{063F27BC-7079-4FF7-8F7C-ABC82FA3C247}"/>
          </ac:spMkLst>
        </pc:spChg>
        <pc:spChg chg="mod">
          <ac:chgData name="Ruman Sidhu" userId="1db3ccfa-f44a-495b-a244-fef272073621" providerId="ADAL" clId="{99B2617B-2221-492B-A61B-D5D258CFE1F8}" dt="2025-12-03T14:39:47.555" v="29"/>
          <ac:spMkLst>
            <pc:docMk/>
            <pc:sldMk cId="857011808" sldId="282"/>
            <ac:spMk id="24" creationId="{EEC34E11-DF72-41BA-362B-6ADE997144E1}"/>
          </ac:spMkLst>
        </pc:spChg>
        <pc:cxnChg chg="add del">
          <ac:chgData name="Ruman Sidhu" userId="1db3ccfa-f44a-495b-a244-fef272073621" providerId="ADAL" clId="{99B2617B-2221-492B-A61B-D5D258CFE1F8}" dt="2025-12-03T14:39:47.555" v="29"/>
          <ac:cxnSpMkLst>
            <pc:docMk/>
            <pc:sldMk cId="857011808" sldId="282"/>
            <ac:cxnSpMk id="12" creationId="{118E06E4-607B-144B-382B-AD3D06B1EE8C}"/>
          </ac:cxnSpMkLst>
        </pc:cxnChg>
        <pc:cxnChg chg="add del">
          <ac:chgData name="Ruman Sidhu" userId="1db3ccfa-f44a-495b-a244-fef272073621" providerId="ADAL" clId="{99B2617B-2221-492B-A61B-D5D258CFE1F8}" dt="2025-12-03T14:39:47.555" v="29"/>
          <ac:cxnSpMkLst>
            <pc:docMk/>
            <pc:sldMk cId="857011808" sldId="282"/>
            <ac:cxnSpMk id="16" creationId="{540DBD50-3CB1-A513-2321-1891E3F0954D}"/>
          </ac:cxnSpMkLst>
        </pc:cxnChg>
      </pc:sldChg>
      <pc:sldChg chg="modSp add del mod">
        <pc:chgData name="Ruman Sidhu" userId="1db3ccfa-f44a-495b-a244-fef272073621" providerId="ADAL" clId="{99B2617B-2221-492B-A61B-D5D258CFE1F8}" dt="2025-12-03T14:39:55.810" v="31"/>
        <pc:sldMkLst>
          <pc:docMk/>
          <pc:sldMk cId="2638549926" sldId="283"/>
        </pc:sldMkLst>
        <pc:spChg chg="mod">
          <ac:chgData name="Ruman Sidhu" userId="1db3ccfa-f44a-495b-a244-fef272073621" providerId="ADAL" clId="{99B2617B-2221-492B-A61B-D5D258CFE1F8}" dt="2025-12-03T14:39:47.555" v="29"/>
          <ac:spMkLst>
            <pc:docMk/>
            <pc:sldMk cId="2638549926" sldId="283"/>
            <ac:spMk id="9" creationId="{7E8320BE-91B6-E82C-7E58-21C602B2E7FC}"/>
          </ac:spMkLst>
        </pc:spChg>
        <pc:spChg chg="mod">
          <ac:chgData name="Ruman Sidhu" userId="1db3ccfa-f44a-495b-a244-fef272073621" providerId="ADAL" clId="{99B2617B-2221-492B-A61B-D5D258CFE1F8}" dt="2025-12-03T14:39:47.555" v="29"/>
          <ac:spMkLst>
            <pc:docMk/>
            <pc:sldMk cId="2638549926" sldId="283"/>
            <ac:spMk id="10" creationId="{3A4C4A64-174C-4154-6E69-FA28EEC55843}"/>
          </ac:spMkLst>
        </pc:spChg>
      </pc:sldChg>
      <pc:sldChg chg="addSp delSp add del modTransition delDesignElem">
        <pc:chgData name="Ruman Sidhu" userId="1db3ccfa-f44a-495b-a244-fef272073621" providerId="ADAL" clId="{99B2617B-2221-492B-A61B-D5D258CFE1F8}" dt="2025-12-03T14:39:55.810" v="31"/>
        <pc:sldMkLst>
          <pc:docMk/>
          <pc:sldMk cId="31335535" sldId="284"/>
        </pc:sldMkLst>
        <pc:spChg chg="add del">
          <ac:chgData name="Ruman Sidhu" userId="1db3ccfa-f44a-495b-a244-fef272073621" providerId="ADAL" clId="{99B2617B-2221-492B-A61B-D5D258CFE1F8}" dt="2025-12-03T14:39:47.555" v="29"/>
          <ac:spMkLst>
            <pc:docMk/>
            <pc:sldMk cId="31335535" sldId="284"/>
            <ac:spMk id="12" creationId="{DBDA151C-5770-45E4-AAFF-59E7F403866D}"/>
          </ac:spMkLst>
        </pc:spChg>
        <pc:cxnChg chg="add del">
          <ac:chgData name="Ruman Sidhu" userId="1db3ccfa-f44a-495b-a244-fef272073621" providerId="ADAL" clId="{99B2617B-2221-492B-A61B-D5D258CFE1F8}" dt="2025-12-03T14:39:47.555" v="29"/>
          <ac:cxnSpMkLst>
            <pc:docMk/>
            <pc:sldMk cId="31335535" sldId="284"/>
            <ac:cxnSpMk id="10" creationId="{118E06E4-607B-144B-382B-AD3D06B1EE8C}"/>
          </ac:cxnSpMkLst>
        </pc:cxnChg>
        <pc:cxnChg chg="add del">
          <ac:chgData name="Ruman Sidhu" userId="1db3ccfa-f44a-495b-a244-fef272073621" providerId="ADAL" clId="{99B2617B-2221-492B-A61B-D5D258CFE1F8}" dt="2025-12-03T14:39:47.555" v="29"/>
          <ac:cxnSpMkLst>
            <pc:docMk/>
            <pc:sldMk cId="31335535" sldId="284"/>
            <ac:cxnSpMk id="14" creationId="{E62D3963-2153-4637-96E6-E31BD2CE5D0D}"/>
          </ac:cxnSpMkLst>
        </pc:cxnChg>
      </pc:sldChg>
      <pc:sldChg chg="add del modTransition">
        <pc:chgData name="Ruman Sidhu" userId="1db3ccfa-f44a-495b-a244-fef272073621" providerId="ADAL" clId="{99B2617B-2221-492B-A61B-D5D258CFE1F8}" dt="2025-12-03T14:39:55.810" v="31"/>
        <pc:sldMkLst>
          <pc:docMk/>
          <pc:sldMk cId="847165476" sldId="285"/>
        </pc:sldMkLst>
      </pc:sldChg>
      <pc:sldMasterChg chg="setBg delSldLayout modSldLayout">
        <pc:chgData name="Ruman Sidhu" userId="1db3ccfa-f44a-495b-a244-fef272073621" providerId="ADAL" clId="{99B2617B-2221-492B-A61B-D5D258CFE1F8}" dt="2025-12-03T14:44:59.760" v="132"/>
        <pc:sldMasterMkLst>
          <pc:docMk/>
          <pc:sldMasterMk cId="0" sldId="2147483648"/>
        </pc:sldMasterMkLst>
        <pc:sldLayoutChg chg="del">
          <pc:chgData name="Ruman Sidhu" userId="1db3ccfa-f44a-495b-a244-fef272073621" providerId="ADAL" clId="{99B2617B-2221-492B-A61B-D5D258CFE1F8}" dt="2025-12-03T14:39:57.508" v="32" actId="47"/>
          <pc:sldLayoutMkLst>
            <pc:docMk/>
            <pc:sldMasterMk cId="0" sldId="2147483648"/>
            <pc:sldLayoutMk cId="0" sldId="2147483649"/>
          </pc:sldLayoutMkLst>
        </pc:sldLayoutChg>
        <pc:sldLayoutChg chg="setBg">
          <pc:chgData name="Ruman Sidhu" userId="1db3ccfa-f44a-495b-a244-fef272073621" providerId="ADAL" clId="{99B2617B-2221-492B-A61B-D5D258CFE1F8}" dt="2025-12-03T14:44:59.760" v="132"/>
          <pc:sldLayoutMkLst>
            <pc:docMk/>
            <pc:sldMasterMk cId="0" sldId="2147483648"/>
            <pc:sldLayoutMk cId="0" sldId="2147483650"/>
          </pc:sldLayoutMkLst>
        </pc:sldLayoutChg>
        <pc:sldLayoutChg chg="setBg">
          <pc:chgData name="Ruman Sidhu" userId="1db3ccfa-f44a-495b-a244-fef272073621" providerId="ADAL" clId="{99B2617B-2221-492B-A61B-D5D258CFE1F8}" dt="2025-12-03T14:44:59.760" v="132"/>
          <pc:sldLayoutMkLst>
            <pc:docMk/>
            <pc:sldMasterMk cId="0" sldId="2147483648"/>
            <pc:sldLayoutMk cId="0" sldId="2147483651"/>
          </pc:sldLayoutMkLst>
        </pc:sldLayoutChg>
        <pc:sldLayoutChg chg="del">
          <pc:chgData name="Ruman Sidhu" userId="1db3ccfa-f44a-495b-a244-fef272073621" providerId="ADAL" clId="{99B2617B-2221-492B-A61B-D5D258CFE1F8}" dt="2025-12-03T14:39:57.508" v="32" actId="47"/>
          <pc:sldLayoutMkLst>
            <pc:docMk/>
            <pc:sldMasterMk cId="0" sldId="2147483648"/>
            <pc:sldLayoutMk cId="0" sldId="2147483652"/>
          </pc:sldLayoutMkLst>
        </pc:sldLayoutChg>
        <pc:sldLayoutChg chg="setBg">
          <pc:chgData name="Ruman Sidhu" userId="1db3ccfa-f44a-495b-a244-fef272073621" providerId="ADAL" clId="{99B2617B-2221-492B-A61B-D5D258CFE1F8}" dt="2025-12-03T14:44:59.760" v="132"/>
          <pc:sldLayoutMkLst>
            <pc:docMk/>
            <pc:sldMasterMk cId="0" sldId="2147483648"/>
            <pc:sldLayoutMk cId="0" sldId="2147483653"/>
          </pc:sldLayoutMkLst>
        </pc:sldLayoutChg>
        <pc:sldLayoutChg chg="setBg">
          <pc:chgData name="Ruman Sidhu" userId="1db3ccfa-f44a-495b-a244-fef272073621" providerId="ADAL" clId="{99B2617B-2221-492B-A61B-D5D258CFE1F8}" dt="2025-12-03T14:44:59.760" v="132"/>
          <pc:sldLayoutMkLst>
            <pc:docMk/>
            <pc:sldMasterMk cId="0" sldId="2147483648"/>
            <pc:sldLayoutMk cId="0" sldId="2147483654"/>
          </pc:sldLayoutMkLst>
        </pc:sldLayoutChg>
        <pc:sldLayoutChg chg="setBg">
          <pc:chgData name="Ruman Sidhu" userId="1db3ccfa-f44a-495b-a244-fef272073621" providerId="ADAL" clId="{99B2617B-2221-492B-A61B-D5D258CFE1F8}" dt="2025-12-03T14:44:59.760" v="132"/>
          <pc:sldLayoutMkLst>
            <pc:docMk/>
            <pc:sldMasterMk cId="0" sldId="2147483648"/>
            <pc:sldLayoutMk cId="0" sldId="2147483655"/>
          </pc:sldLayoutMkLst>
        </pc:sldLayoutChg>
        <pc:sldLayoutChg chg="setBg">
          <pc:chgData name="Ruman Sidhu" userId="1db3ccfa-f44a-495b-a244-fef272073621" providerId="ADAL" clId="{99B2617B-2221-492B-A61B-D5D258CFE1F8}" dt="2025-12-03T14:44:59.760" v="132"/>
          <pc:sldLayoutMkLst>
            <pc:docMk/>
            <pc:sldMasterMk cId="0" sldId="2147483648"/>
            <pc:sldLayoutMk cId="0" sldId="2147483656"/>
          </pc:sldLayoutMkLst>
        </pc:sldLayoutChg>
        <pc:sldLayoutChg chg="setBg">
          <pc:chgData name="Ruman Sidhu" userId="1db3ccfa-f44a-495b-a244-fef272073621" providerId="ADAL" clId="{99B2617B-2221-492B-A61B-D5D258CFE1F8}" dt="2025-12-03T14:44:59.760" v="132"/>
          <pc:sldLayoutMkLst>
            <pc:docMk/>
            <pc:sldMasterMk cId="0" sldId="2147483648"/>
            <pc:sldLayoutMk cId="0" sldId="2147483657"/>
          </pc:sldLayoutMkLst>
        </pc:sldLayoutChg>
        <pc:sldLayoutChg chg="setBg">
          <pc:chgData name="Ruman Sidhu" userId="1db3ccfa-f44a-495b-a244-fef272073621" providerId="ADAL" clId="{99B2617B-2221-492B-A61B-D5D258CFE1F8}" dt="2025-12-03T14:44:59.760" v="132"/>
          <pc:sldLayoutMkLst>
            <pc:docMk/>
            <pc:sldMasterMk cId="0" sldId="2147483648"/>
            <pc:sldLayoutMk cId="0" sldId="2147483658"/>
          </pc:sldLayoutMkLst>
        </pc:sldLayoutChg>
        <pc:sldLayoutChg chg="setBg">
          <pc:chgData name="Ruman Sidhu" userId="1db3ccfa-f44a-495b-a244-fef272073621" providerId="ADAL" clId="{99B2617B-2221-492B-A61B-D5D258CFE1F8}" dt="2025-12-03T14:44:59.760" v="132"/>
          <pc:sldLayoutMkLst>
            <pc:docMk/>
            <pc:sldMasterMk cId="0" sldId="2147483648"/>
            <pc:sldLayoutMk cId="0" sldId="2147483659"/>
          </pc:sldLayoutMkLst>
        </pc:sldLayoutChg>
        <pc:sldLayoutChg chg="setBg">
          <pc:chgData name="Ruman Sidhu" userId="1db3ccfa-f44a-495b-a244-fef272073621" providerId="ADAL" clId="{99B2617B-2221-492B-A61B-D5D258CFE1F8}" dt="2025-12-03T14:44:59.760" v="132"/>
          <pc:sldLayoutMkLst>
            <pc:docMk/>
            <pc:sldMasterMk cId="0" sldId="2147483648"/>
            <pc:sldLayoutMk cId="0" sldId="2147483660"/>
          </pc:sldLayoutMkLst>
        </pc:sldLayoutChg>
        <pc:sldLayoutChg chg="setBg">
          <pc:chgData name="Ruman Sidhu" userId="1db3ccfa-f44a-495b-a244-fef272073621" providerId="ADAL" clId="{99B2617B-2221-492B-A61B-D5D258CFE1F8}" dt="2025-12-03T14:44:59.760" v="132"/>
          <pc:sldLayoutMkLst>
            <pc:docMk/>
            <pc:sldMasterMk cId="0" sldId="2147483648"/>
            <pc:sldLayoutMk cId="0" sldId="2147483661"/>
          </pc:sldLayoutMkLst>
        </pc:sldLayoutChg>
        <pc:sldLayoutChg chg="setBg">
          <pc:chgData name="Ruman Sidhu" userId="1db3ccfa-f44a-495b-a244-fef272073621" providerId="ADAL" clId="{99B2617B-2221-492B-A61B-D5D258CFE1F8}" dt="2025-12-03T14:44:59.760" v="132"/>
          <pc:sldLayoutMkLst>
            <pc:docMk/>
            <pc:sldMasterMk cId="0" sldId="2147483648"/>
            <pc:sldLayoutMk cId="0" sldId="2147483662"/>
          </pc:sldLayoutMkLst>
        </pc:sldLayoutChg>
        <pc:sldLayoutChg chg="setBg">
          <pc:chgData name="Ruman Sidhu" userId="1db3ccfa-f44a-495b-a244-fef272073621" providerId="ADAL" clId="{99B2617B-2221-492B-A61B-D5D258CFE1F8}" dt="2025-12-03T14:44:59.760" v="132"/>
          <pc:sldLayoutMkLst>
            <pc:docMk/>
            <pc:sldMasterMk cId="0" sldId="2147483648"/>
            <pc:sldLayoutMk cId="0" sldId="2147483663"/>
          </pc:sldLayoutMkLst>
        </pc:sldLayoutChg>
        <pc:sldLayoutChg chg="setBg">
          <pc:chgData name="Ruman Sidhu" userId="1db3ccfa-f44a-495b-a244-fef272073621" providerId="ADAL" clId="{99B2617B-2221-492B-A61B-D5D258CFE1F8}" dt="2025-12-03T14:44:59.760" v="132"/>
          <pc:sldLayoutMkLst>
            <pc:docMk/>
            <pc:sldMasterMk cId="0" sldId="2147483648"/>
            <pc:sldLayoutMk cId="0" sldId="2147483664"/>
          </pc:sldLayoutMkLst>
        </pc:sldLayoutChg>
        <pc:sldLayoutChg chg="setBg">
          <pc:chgData name="Ruman Sidhu" userId="1db3ccfa-f44a-495b-a244-fef272073621" providerId="ADAL" clId="{99B2617B-2221-492B-A61B-D5D258CFE1F8}" dt="2025-12-03T14:44:59.760" v="132"/>
          <pc:sldLayoutMkLst>
            <pc:docMk/>
            <pc:sldMasterMk cId="0" sldId="2147483648"/>
            <pc:sldLayoutMk cId="0" sldId="2147483665"/>
          </pc:sldLayoutMkLst>
        </pc:sldLayoutChg>
      </pc:sldMasterChg>
      <pc:sldMasterChg chg="setBg modSldLayout">
        <pc:chgData name="Ruman Sidhu" userId="1db3ccfa-f44a-495b-a244-fef272073621" providerId="ADAL" clId="{99B2617B-2221-492B-A61B-D5D258CFE1F8}" dt="2025-12-03T14:44:59.760" v="132"/>
        <pc:sldMasterMkLst>
          <pc:docMk/>
          <pc:sldMasterMk cId="4068160128" sldId="2147483666"/>
        </pc:sldMasterMkLst>
        <pc:sldLayoutChg chg="setBg">
          <pc:chgData name="Ruman Sidhu" userId="1db3ccfa-f44a-495b-a244-fef272073621" providerId="ADAL" clId="{99B2617B-2221-492B-A61B-D5D258CFE1F8}" dt="2025-12-03T14:44:59.760" v="132"/>
          <pc:sldLayoutMkLst>
            <pc:docMk/>
            <pc:sldMasterMk cId="4068160128" sldId="2147483666"/>
            <pc:sldLayoutMk cId="2493849154" sldId="2147483667"/>
          </pc:sldLayoutMkLst>
        </pc:sldLayoutChg>
        <pc:sldLayoutChg chg="setBg">
          <pc:chgData name="Ruman Sidhu" userId="1db3ccfa-f44a-495b-a244-fef272073621" providerId="ADAL" clId="{99B2617B-2221-492B-A61B-D5D258CFE1F8}" dt="2025-12-03T14:44:59.760" v="132"/>
          <pc:sldLayoutMkLst>
            <pc:docMk/>
            <pc:sldMasterMk cId="4068160128" sldId="2147483666"/>
            <pc:sldLayoutMk cId="1063468659" sldId="2147483668"/>
          </pc:sldLayoutMkLst>
        </pc:sldLayoutChg>
        <pc:sldLayoutChg chg="setBg">
          <pc:chgData name="Ruman Sidhu" userId="1db3ccfa-f44a-495b-a244-fef272073621" providerId="ADAL" clId="{99B2617B-2221-492B-A61B-D5D258CFE1F8}" dt="2025-12-03T14:44:59.760" v="132"/>
          <pc:sldLayoutMkLst>
            <pc:docMk/>
            <pc:sldMasterMk cId="4068160128" sldId="2147483666"/>
            <pc:sldLayoutMk cId="2495104690" sldId="2147483669"/>
          </pc:sldLayoutMkLst>
        </pc:sldLayoutChg>
        <pc:sldLayoutChg chg="setBg">
          <pc:chgData name="Ruman Sidhu" userId="1db3ccfa-f44a-495b-a244-fef272073621" providerId="ADAL" clId="{99B2617B-2221-492B-A61B-D5D258CFE1F8}" dt="2025-12-03T14:44:59.760" v="132"/>
          <pc:sldLayoutMkLst>
            <pc:docMk/>
            <pc:sldMasterMk cId="4068160128" sldId="2147483666"/>
            <pc:sldLayoutMk cId="4025266386" sldId="2147483670"/>
          </pc:sldLayoutMkLst>
        </pc:sldLayoutChg>
        <pc:sldLayoutChg chg="setBg">
          <pc:chgData name="Ruman Sidhu" userId="1db3ccfa-f44a-495b-a244-fef272073621" providerId="ADAL" clId="{99B2617B-2221-492B-A61B-D5D258CFE1F8}" dt="2025-12-03T14:44:59.760" v="132"/>
          <pc:sldLayoutMkLst>
            <pc:docMk/>
            <pc:sldMasterMk cId="4068160128" sldId="2147483666"/>
            <pc:sldLayoutMk cId="3899968464" sldId="2147483671"/>
          </pc:sldLayoutMkLst>
        </pc:sldLayoutChg>
        <pc:sldLayoutChg chg="setBg">
          <pc:chgData name="Ruman Sidhu" userId="1db3ccfa-f44a-495b-a244-fef272073621" providerId="ADAL" clId="{99B2617B-2221-492B-A61B-D5D258CFE1F8}" dt="2025-12-03T14:44:59.760" v="132"/>
          <pc:sldLayoutMkLst>
            <pc:docMk/>
            <pc:sldMasterMk cId="4068160128" sldId="2147483666"/>
            <pc:sldLayoutMk cId="560079813" sldId="2147483672"/>
          </pc:sldLayoutMkLst>
        </pc:sldLayoutChg>
        <pc:sldLayoutChg chg="setBg">
          <pc:chgData name="Ruman Sidhu" userId="1db3ccfa-f44a-495b-a244-fef272073621" providerId="ADAL" clId="{99B2617B-2221-492B-A61B-D5D258CFE1F8}" dt="2025-12-03T14:44:59.760" v="132"/>
          <pc:sldLayoutMkLst>
            <pc:docMk/>
            <pc:sldMasterMk cId="4068160128" sldId="2147483666"/>
            <pc:sldLayoutMk cId="1057491443" sldId="2147483673"/>
          </pc:sldLayoutMkLst>
        </pc:sldLayoutChg>
        <pc:sldLayoutChg chg="setBg">
          <pc:chgData name="Ruman Sidhu" userId="1db3ccfa-f44a-495b-a244-fef272073621" providerId="ADAL" clId="{99B2617B-2221-492B-A61B-D5D258CFE1F8}" dt="2025-12-03T14:44:59.760" v="132"/>
          <pc:sldLayoutMkLst>
            <pc:docMk/>
            <pc:sldMasterMk cId="4068160128" sldId="2147483666"/>
            <pc:sldLayoutMk cId="2630406011" sldId="2147483674"/>
          </pc:sldLayoutMkLst>
        </pc:sldLayoutChg>
        <pc:sldLayoutChg chg="setBg">
          <pc:chgData name="Ruman Sidhu" userId="1db3ccfa-f44a-495b-a244-fef272073621" providerId="ADAL" clId="{99B2617B-2221-492B-A61B-D5D258CFE1F8}" dt="2025-12-03T14:44:59.760" v="132"/>
          <pc:sldLayoutMkLst>
            <pc:docMk/>
            <pc:sldMasterMk cId="4068160128" sldId="2147483666"/>
            <pc:sldLayoutMk cId="3324584033" sldId="2147483675"/>
          </pc:sldLayoutMkLst>
        </pc:sldLayoutChg>
        <pc:sldLayoutChg chg="setBg">
          <pc:chgData name="Ruman Sidhu" userId="1db3ccfa-f44a-495b-a244-fef272073621" providerId="ADAL" clId="{99B2617B-2221-492B-A61B-D5D258CFE1F8}" dt="2025-12-03T14:44:59.760" v="132"/>
          <pc:sldLayoutMkLst>
            <pc:docMk/>
            <pc:sldMasterMk cId="4068160128" sldId="2147483666"/>
            <pc:sldLayoutMk cId="2319893218" sldId="2147483676"/>
          </pc:sldLayoutMkLst>
        </pc:sldLayoutChg>
        <pc:sldLayoutChg chg="setBg">
          <pc:chgData name="Ruman Sidhu" userId="1db3ccfa-f44a-495b-a244-fef272073621" providerId="ADAL" clId="{99B2617B-2221-492B-A61B-D5D258CFE1F8}" dt="2025-12-03T14:44:59.760" v="132"/>
          <pc:sldLayoutMkLst>
            <pc:docMk/>
            <pc:sldMasterMk cId="4068160128" sldId="2147483666"/>
            <pc:sldLayoutMk cId="770461448" sldId="2147483677"/>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AF9369-000F-4EA5-9167-2FC243D182B6}"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B051DFAD-577D-4612-9270-6013C974A2BE}">
      <dgm:prSet/>
      <dgm:spPr/>
      <dgm:t>
        <a:bodyPr/>
        <a:lstStyle/>
        <a:p>
          <a:pPr>
            <a:lnSpc>
              <a:spcPct val="100000"/>
            </a:lnSpc>
          </a:pPr>
          <a:r>
            <a:rPr lang="en-US" b="0" i="0" baseline="0"/>
            <a:t>Chronic diseases are leading causes of death and disability worldwide</a:t>
          </a:r>
          <a:endParaRPr lang="en-US"/>
        </a:p>
      </dgm:t>
    </dgm:pt>
    <dgm:pt modelId="{E4EC617E-5C32-4386-86A8-999D2E99EE51}" type="parTrans" cxnId="{1DCB3644-1088-455A-AC50-6381B735B8D0}">
      <dgm:prSet/>
      <dgm:spPr/>
      <dgm:t>
        <a:bodyPr/>
        <a:lstStyle/>
        <a:p>
          <a:endParaRPr lang="en-US"/>
        </a:p>
      </dgm:t>
    </dgm:pt>
    <dgm:pt modelId="{728FB3BF-F1D0-4B42-9C8B-2FCA2963D051}" type="sibTrans" cxnId="{1DCB3644-1088-455A-AC50-6381B735B8D0}">
      <dgm:prSet/>
      <dgm:spPr/>
      <dgm:t>
        <a:bodyPr/>
        <a:lstStyle/>
        <a:p>
          <a:endParaRPr lang="en-US"/>
        </a:p>
      </dgm:t>
    </dgm:pt>
    <dgm:pt modelId="{17725E99-8A28-4920-847E-810ACE5ABCDD}">
      <dgm:prSet/>
      <dgm:spPr/>
      <dgm:t>
        <a:bodyPr/>
        <a:lstStyle/>
        <a:p>
          <a:pPr>
            <a:lnSpc>
              <a:spcPct val="100000"/>
            </a:lnSpc>
          </a:pPr>
          <a:r>
            <a:rPr lang="en-US" b="0" i="0" baseline="0"/>
            <a:t>Late diagnosis increases cost, complexity, and health risk</a:t>
          </a:r>
          <a:endParaRPr lang="en-US"/>
        </a:p>
      </dgm:t>
    </dgm:pt>
    <dgm:pt modelId="{4ADE190B-B595-4D72-AE6A-3EFB0C4ABD7D}" type="parTrans" cxnId="{3BB3F9E5-873F-4A6D-8870-86F385EA30E4}">
      <dgm:prSet/>
      <dgm:spPr/>
      <dgm:t>
        <a:bodyPr/>
        <a:lstStyle/>
        <a:p>
          <a:endParaRPr lang="en-US"/>
        </a:p>
      </dgm:t>
    </dgm:pt>
    <dgm:pt modelId="{8C1F685D-7493-4CDB-B2CA-E7C46C9CB978}" type="sibTrans" cxnId="{3BB3F9E5-873F-4A6D-8870-86F385EA30E4}">
      <dgm:prSet/>
      <dgm:spPr/>
      <dgm:t>
        <a:bodyPr/>
        <a:lstStyle/>
        <a:p>
          <a:endParaRPr lang="en-US"/>
        </a:p>
      </dgm:t>
    </dgm:pt>
    <dgm:pt modelId="{5345593F-13CC-4B1B-A043-D102AFF2C1EC}">
      <dgm:prSet/>
      <dgm:spPr/>
      <dgm:t>
        <a:bodyPr/>
        <a:lstStyle/>
        <a:p>
          <a:pPr>
            <a:lnSpc>
              <a:spcPct val="100000"/>
            </a:lnSpc>
          </a:pPr>
          <a:r>
            <a:rPr lang="en-US" b="0" i="0" baseline="0"/>
            <a:t>Early risk prediction can enable timely preventive intervention</a:t>
          </a:r>
          <a:endParaRPr lang="en-US"/>
        </a:p>
      </dgm:t>
    </dgm:pt>
    <dgm:pt modelId="{2144248A-C2F1-4EF2-94B8-B042D9D18FB1}" type="parTrans" cxnId="{2DE2F4FA-5E36-44BF-86E9-9B44CB8953A3}">
      <dgm:prSet/>
      <dgm:spPr/>
      <dgm:t>
        <a:bodyPr/>
        <a:lstStyle/>
        <a:p>
          <a:endParaRPr lang="en-US"/>
        </a:p>
      </dgm:t>
    </dgm:pt>
    <dgm:pt modelId="{5F69F7E5-63CC-4F35-B8E6-181FBCAC0258}" type="sibTrans" cxnId="{2DE2F4FA-5E36-44BF-86E9-9B44CB8953A3}">
      <dgm:prSet/>
      <dgm:spPr/>
      <dgm:t>
        <a:bodyPr/>
        <a:lstStyle/>
        <a:p>
          <a:endParaRPr lang="en-US"/>
        </a:p>
      </dgm:t>
    </dgm:pt>
    <dgm:pt modelId="{0909E038-8D3A-4506-BEB4-11468CD49A6E}" type="pres">
      <dgm:prSet presAssocID="{2FAF9369-000F-4EA5-9167-2FC243D182B6}" presName="root" presStyleCnt="0">
        <dgm:presLayoutVars>
          <dgm:dir/>
          <dgm:resizeHandles val="exact"/>
        </dgm:presLayoutVars>
      </dgm:prSet>
      <dgm:spPr/>
    </dgm:pt>
    <dgm:pt modelId="{A47439B4-839E-480D-9336-E3D319BB8BD2}" type="pres">
      <dgm:prSet presAssocID="{B051DFAD-577D-4612-9270-6013C974A2BE}" presName="compNode" presStyleCnt="0"/>
      <dgm:spPr/>
    </dgm:pt>
    <dgm:pt modelId="{C6EE47C7-8B67-47AF-8EAB-EF86152AF856}" type="pres">
      <dgm:prSet presAssocID="{B051DFAD-577D-4612-9270-6013C974A2BE}" presName="bgRect" presStyleLbl="bgShp" presStyleIdx="0" presStyleCnt="3"/>
      <dgm:spPr/>
    </dgm:pt>
    <dgm:pt modelId="{5C9EFFC6-701D-4401-90C2-1E84D8AFB077}" type="pres">
      <dgm:prSet presAssocID="{B051DFAD-577D-4612-9270-6013C974A2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Cane"/>
        </a:ext>
      </dgm:extLst>
    </dgm:pt>
    <dgm:pt modelId="{7FBF1F31-2F7B-4DBA-8715-DE5E1B033377}" type="pres">
      <dgm:prSet presAssocID="{B051DFAD-577D-4612-9270-6013C974A2BE}" presName="spaceRect" presStyleCnt="0"/>
      <dgm:spPr/>
    </dgm:pt>
    <dgm:pt modelId="{160DD5AC-B442-4844-84C9-AFA90C53E850}" type="pres">
      <dgm:prSet presAssocID="{B051DFAD-577D-4612-9270-6013C974A2BE}" presName="parTx" presStyleLbl="revTx" presStyleIdx="0" presStyleCnt="3">
        <dgm:presLayoutVars>
          <dgm:chMax val="0"/>
          <dgm:chPref val="0"/>
        </dgm:presLayoutVars>
      </dgm:prSet>
      <dgm:spPr/>
    </dgm:pt>
    <dgm:pt modelId="{02FE19D9-1E98-45BC-80B3-3A4E350C899A}" type="pres">
      <dgm:prSet presAssocID="{728FB3BF-F1D0-4B42-9C8B-2FCA2963D051}" presName="sibTrans" presStyleCnt="0"/>
      <dgm:spPr/>
    </dgm:pt>
    <dgm:pt modelId="{8B730D7D-4633-4F0D-B494-BA8668A490B2}" type="pres">
      <dgm:prSet presAssocID="{17725E99-8A28-4920-847E-810ACE5ABCDD}" presName="compNode" presStyleCnt="0"/>
      <dgm:spPr/>
    </dgm:pt>
    <dgm:pt modelId="{4C5B8B43-019E-4B34-A917-76ABD0135296}" type="pres">
      <dgm:prSet presAssocID="{17725E99-8A28-4920-847E-810ACE5ABCDD}" presName="bgRect" presStyleLbl="bgShp" presStyleIdx="1" presStyleCnt="3"/>
      <dgm:spPr/>
    </dgm:pt>
    <dgm:pt modelId="{525EB4B5-4AA8-4006-9DF6-30250E473D1A}" type="pres">
      <dgm:prSet presAssocID="{17725E99-8A28-4920-847E-810ACE5ABCD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tor"/>
        </a:ext>
      </dgm:extLst>
    </dgm:pt>
    <dgm:pt modelId="{C4F44A44-B2BB-4AA4-B288-D7E7A79FF757}" type="pres">
      <dgm:prSet presAssocID="{17725E99-8A28-4920-847E-810ACE5ABCDD}" presName="spaceRect" presStyleCnt="0"/>
      <dgm:spPr/>
    </dgm:pt>
    <dgm:pt modelId="{0CE2B1F2-058D-4905-A2DC-AA02E389872C}" type="pres">
      <dgm:prSet presAssocID="{17725E99-8A28-4920-847E-810ACE5ABCDD}" presName="parTx" presStyleLbl="revTx" presStyleIdx="1" presStyleCnt="3">
        <dgm:presLayoutVars>
          <dgm:chMax val="0"/>
          <dgm:chPref val="0"/>
        </dgm:presLayoutVars>
      </dgm:prSet>
      <dgm:spPr/>
    </dgm:pt>
    <dgm:pt modelId="{15797A18-AB04-4C9C-AA50-F19228C61C9E}" type="pres">
      <dgm:prSet presAssocID="{8C1F685D-7493-4CDB-B2CA-E7C46C9CB978}" presName="sibTrans" presStyleCnt="0"/>
      <dgm:spPr/>
    </dgm:pt>
    <dgm:pt modelId="{7EFC44F6-3A31-4256-B39D-2C1C31DCC0ED}" type="pres">
      <dgm:prSet presAssocID="{5345593F-13CC-4B1B-A043-D102AFF2C1EC}" presName="compNode" presStyleCnt="0"/>
      <dgm:spPr/>
    </dgm:pt>
    <dgm:pt modelId="{F700AA67-4AB4-4348-89EF-FDD6888953B9}" type="pres">
      <dgm:prSet presAssocID="{5345593F-13CC-4B1B-A043-D102AFF2C1EC}" presName="bgRect" presStyleLbl="bgShp" presStyleIdx="2" presStyleCnt="3"/>
      <dgm:spPr/>
    </dgm:pt>
    <dgm:pt modelId="{CC06FFB6-C1A2-490A-BFE1-0C40E20A2937}" type="pres">
      <dgm:prSet presAssocID="{5345593F-13CC-4B1B-A043-D102AFF2C1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C64812C1-E9B1-481C-AB81-D72A2F232B7A}" type="pres">
      <dgm:prSet presAssocID="{5345593F-13CC-4B1B-A043-D102AFF2C1EC}" presName="spaceRect" presStyleCnt="0"/>
      <dgm:spPr/>
    </dgm:pt>
    <dgm:pt modelId="{C07F2FDA-717A-42D3-987E-63E130C73435}" type="pres">
      <dgm:prSet presAssocID="{5345593F-13CC-4B1B-A043-D102AFF2C1EC}" presName="parTx" presStyleLbl="revTx" presStyleIdx="2" presStyleCnt="3">
        <dgm:presLayoutVars>
          <dgm:chMax val="0"/>
          <dgm:chPref val="0"/>
        </dgm:presLayoutVars>
      </dgm:prSet>
      <dgm:spPr/>
    </dgm:pt>
  </dgm:ptLst>
  <dgm:cxnLst>
    <dgm:cxn modelId="{316FDC0D-6EC4-47ED-A1DF-44FDD8A43803}" type="presOf" srcId="{2FAF9369-000F-4EA5-9167-2FC243D182B6}" destId="{0909E038-8D3A-4506-BEB4-11468CD49A6E}" srcOrd="0" destOrd="0" presId="urn:microsoft.com/office/officeart/2018/2/layout/IconVerticalSolidList"/>
    <dgm:cxn modelId="{1DCB3644-1088-455A-AC50-6381B735B8D0}" srcId="{2FAF9369-000F-4EA5-9167-2FC243D182B6}" destId="{B051DFAD-577D-4612-9270-6013C974A2BE}" srcOrd="0" destOrd="0" parTransId="{E4EC617E-5C32-4386-86A8-999D2E99EE51}" sibTransId="{728FB3BF-F1D0-4B42-9C8B-2FCA2963D051}"/>
    <dgm:cxn modelId="{95B524A0-4AD7-4841-BB7E-EC6EAF269654}" type="presOf" srcId="{B051DFAD-577D-4612-9270-6013C974A2BE}" destId="{160DD5AC-B442-4844-84C9-AFA90C53E850}" srcOrd="0" destOrd="0" presId="urn:microsoft.com/office/officeart/2018/2/layout/IconVerticalSolidList"/>
    <dgm:cxn modelId="{A19D7FCD-A22C-4DEE-8110-C66A85FB0F45}" type="presOf" srcId="{17725E99-8A28-4920-847E-810ACE5ABCDD}" destId="{0CE2B1F2-058D-4905-A2DC-AA02E389872C}" srcOrd="0" destOrd="0" presId="urn:microsoft.com/office/officeart/2018/2/layout/IconVerticalSolidList"/>
    <dgm:cxn modelId="{3BB3F9E5-873F-4A6D-8870-86F385EA30E4}" srcId="{2FAF9369-000F-4EA5-9167-2FC243D182B6}" destId="{17725E99-8A28-4920-847E-810ACE5ABCDD}" srcOrd="1" destOrd="0" parTransId="{4ADE190B-B595-4D72-AE6A-3EFB0C4ABD7D}" sibTransId="{8C1F685D-7493-4CDB-B2CA-E7C46C9CB978}"/>
    <dgm:cxn modelId="{BFC376E9-D215-46B4-B6D3-04D7F3B883B5}" type="presOf" srcId="{5345593F-13CC-4B1B-A043-D102AFF2C1EC}" destId="{C07F2FDA-717A-42D3-987E-63E130C73435}" srcOrd="0" destOrd="0" presId="urn:microsoft.com/office/officeart/2018/2/layout/IconVerticalSolidList"/>
    <dgm:cxn modelId="{2DE2F4FA-5E36-44BF-86E9-9B44CB8953A3}" srcId="{2FAF9369-000F-4EA5-9167-2FC243D182B6}" destId="{5345593F-13CC-4B1B-A043-D102AFF2C1EC}" srcOrd="2" destOrd="0" parTransId="{2144248A-C2F1-4EF2-94B8-B042D9D18FB1}" sibTransId="{5F69F7E5-63CC-4F35-B8E6-181FBCAC0258}"/>
    <dgm:cxn modelId="{7924E800-E649-4926-8A30-38975DF50A68}" type="presParOf" srcId="{0909E038-8D3A-4506-BEB4-11468CD49A6E}" destId="{A47439B4-839E-480D-9336-E3D319BB8BD2}" srcOrd="0" destOrd="0" presId="urn:microsoft.com/office/officeart/2018/2/layout/IconVerticalSolidList"/>
    <dgm:cxn modelId="{A407C1DE-7035-4585-9169-FE79C9305C9C}" type="presParOf" srcId="{A47439B4-839E-480D-9336-E3D319BB8BD2}" destId="{C6EE47C7-8B67-47AF-8EAB-EF86152AF856}" srcOrd="0" destOrd="0" presId="urn:microsoft.com/office/officeart/2018/2/layout/IconVerticalSolidList"/>
    <dgm:cxn modelId="{07AA29C2-D5FE-4E92-A5B5-675419E3DB11}" type="presParOf" srcId="{A47439B4-839E-480D-9336-E3D319BB8BD2}" destId="{5C9EFFC6-701D-4401-90C2-1E84D8AFB077}" srcOrd="1" destOrd="0" presId="urn:microsoft.com/office/officeart/2018/2/layout/IconVerticalSolidList"/>
    <dgm:cxn modelId="{0F625F9E-FE89-4280-AA5B-C1ED067DB5EC}" type="presParOf" srcId="{A47439B4-839E-480D-9336-E3D319BB8BD2}" destId="{7FBF1F31-2F7B-4DBA-8715-DE5E1B033377}" srcOrd="2" destOrd="0" presId="urn:microsoft.com/office/officeart/2018/2/layout/IconVerticalSolidList"/>
    <dgm:cxn modelId="{17A75A67-15C1-409D-AAE9-F127C48E4451}" type="presParOf" srcId="{A47439B4-839E-480D-9336-E3D319BB8BD2}" destId="{160DD5AC-B442-4844-84C9-AFA90C53E850}" srcOrd="3" destOrd="0" presId="urn:microsoft.com/office/officeart/2018/2/layout/IconVerticalSolidList"/>
    <dgm:cxn modelId="{1DDF2050-0B4E-4CE6-B747-6E4B7F6E16D9}" type="presParOf" srcId="{0909E038-8D3A-4506-BEB4-11468CD49A6E}" destId="{02FE19D9-1E98-45BC-80B3-3A4E350C899A}" srcOrd="1" destOrd="0" presId="urn:microsoft.com/office/officeart/2018/2/layout/IconVerticalSolidList"/>
    <dgm:cxn modelId="{0F14136F-EE83-45C2-AEEE-288AA1AE217B}" type="presParOf" srcId="{0909E038-8D3A-4506-BEB4-11468CD49A6E}" destId="{8B730D7D-4633-4F0D-B494-BA8668A490B2}" srcOrd="2" destOrd="0" presId="urn:microsoft.com/office/officeart/2018/2/layout/IconVerticalSolidList"/>
    <dgm:cxn modelId="{73F7ADEE-5E70-4204-B690-F7CF1B8BD571}" type="presParOf" srcId="{8B730D7D-4633-4F0D-B494-BA8668A490B2}" destId="{4C5B8B43-019E-4B34-A917-76ABD0135296}" srcOrd="0" destOrd="0" presId="urn:microsoft.com/office/officeart/2018/2/layout/IconVerticalSolidList"/>
    <dgm:cxn modelId="{CF622CEE-2BBE-4E29-965F-97498318FFD3}" type="presParOf" srcId="{8B730D7D-4633-4F0D-B494-BA8668A490B2}" destId="{525EB4B5-4AA8-4006-9DF6-30250E473D1A}" srcOrd="1" destOrd="0" presId="urn:microsoft.com/office/officeart/2018/2/layout/IconVerticalSolidList"/>
    <dgm:cxn modelId="{E6F06D54-6CD9-49AD-AAC6-B8C8653C1101}" type="presParOf" srcId="{8B730D7D-4633-4F0D-B494-BA8668A490B2}" destId="{C4F44A44-B2BB-4AA4-B288-D7E7A79FF757}" srcOrd="2" destOrd="0" presId="urn:microsoft.com/office/officeart/2018/2/layout/IconVerticalSolidList"/>
    <dgm:cxn modelId="{FB178BA2-2F28-40FC-973D-15EF990A03A7}" type="presParOf" srcId="{8B730D7D-4633-4F0D-B494-BA8668A490B2}" destId="{0CE2B1F2-058D-4905-A2DC-AA02E389872C}" srcOrd="3" destOrd="0" presId="urn:microsoft.com/office/officeart/2018/2/layout/IconVerticalSolidList"/>
    <dgm:cxn modelId="{C1403662-6253-4490-BA50-BA2854AFCFDE}" type="presParOf" srcId="{0909E038-8D3A-4506-BEB4-11468CD49A6E}" destId="{15797A18-AB04-4C9C-AA50-F19228C61C9E}" srcOrd="3" destOrd="0" presId="urn:microsoft.com/office/officeart/2018/2/layout/IconVerticalSolidList"/>
    <dgm:cxn modelId="{FBF2D28F-A924-4CDE-B1EB-94BA26E2466F}" type="presParOf" srcId="{0909E038-8D3A-4506-BEB4-11468CD49A6E}" destId="{7EFC44F6-3A31-4256-B39D-2C1C31DCC0ED}" srcOrd="4" destOrd="0" presId="urn:microsoft.com/office/officeart/2018/2/layout/IconVerticalSolidList"/>
    <dgm:cxn modelId="{AADBC05D-5AB8-4744-9F3A-A357B7D5DACA}" type="presParOf" srcId="{7EFC44F6-3A31-4256-B39D-2C1C31DCC0ED}" destId="{F700AA67-4AB4-4348-89EF-FDD6888953B9}" srcOrd="0" destOrd="0" presId="urn:microsoft.com/office/officeart/2018/2/layout/IconVerticalSolidList"/>
    <dgm:cxn modelId="{A6C8EE04-F256-4370-A45F-8FECA5A47854}" type="presParOf" srcId="{7EFC44F6-3A31-4256-B39D-2C1C31DCC0ED}" destId="{CC06FFB6-C1A2-490A-BFE1-0C40E20A2937}" srcOrd="1" destOrd="0" presId="urn:microsoft.com/office/officeart/2018/2/layout/IconVerticalSolidList"/>
    <dgm:cxn modelId="{8E08156E-67DD-47EF-AC32-C416668902D0}" type="presParOf" srcId="{7EFC44F6-3A31-4256-B39D-2C1C31DCC0ED}" destId="{C64812C1-E9B1-481C-AB81-D72A2F232B7A}" srcOrd="2" destOrd="0" presId="urn:microsoft.com/office/officeart/2018/2/layout/IconVerticalSolidList"/>
    <dgm:cxn modelId="{BA83C7E0-0B30-4CE0-B906-CB119AEF78D6}" type="presParOf" srcId="{7EFC44F6-3A31-4256-B39D-2C1C31DCC0ED}" destId="{C07F2FDA-717A-42D3-987E-63E130C7343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E47C7-8B67-47AF-8EAB-EF86152AF856}">
      <dsp:nvSpPr>
        <dsp:cNvPr id="0" name=""/>
        <dsp:cNvSpPr/>
      </dsp:nvSpPr>
      <dsp:spPr>
        <a:xfrm>
          <a:off x="0" y="746"/>
          <a:ext cx="9331092" cy="17469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9EFFC6-701D-4401-90C2-1E84D8AFB077}">
      <dsp:nvSpPr>
        <dsp:cNvPr id="0" name=""/>
        <dsp:cNvSpPr/>
      </dsp:nvSpPr>
      <dsp:spPr>
        <a:xfrm>
          <a:off x="528452" y="393810"/>
          <a:ext cx="960823" cy="9608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0DD5AC-B442-4844-84C9-AFA90C53E850}">
      <dsp:nvSpPr>
        <dsp:cNvPr id="0" name=""/>
        <dsp:cNvSpPr/>
      </dsp:nvSpPr>
      <dsp:spPr>
        <a:xfrm>
          <a:off x="2017728" y="746"/>
          <a:ext cx="7313363" cy="1746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886" tIns="184886" rIns="184886" bIns="184886" numCol="1" spcCol="1270" anchor="ctr" anchorCtr="0">
          <a:noAutofit/>
        </a:bodyPr>
        <a:lstStyle/>
        <a:p>
          <a:pPr marL="0" lvl="0" indent="0" algn="l" defTabSz="1111250">
            <a:lnSpc>
              <a:spcPct val="100000"/>
            </a:lnSpc>
            <a:spcBef>
              <a:spcPct val="0"/>
            </a:spcBef>
            <a:spcAft>
              <a:spcPct val="35000"/>
            </a:spcAft>
            <a:buNone/>
          </a:pPr>
          <a:r>
            <a:rPr lang="en-US" sz="2500" b="0" i="0" kern="1200" baseline="0"/>
            <a:t>Chronic diseases are leading causes of death and disability worldwide</a:t>
          </a:r>
          <a:endParaRPr lang="en-US" sz="2500" kern="1200"/>
        </a:p>
      </dsp:txBody>
      <dsp:txXfrm>
        <a:off x="2017728" y="746"/>
        <a:ext cx="7313363" cy="1746951"/>
      </dsp:txXfrm>
    </dsp:sp>
    <dsp:sp modelId="{4C5B8B43-019E-4B34-A917-76ABD0135296}">
      <dsp:nvSpPr>
        <dsp:cNvPr id="0" name=""/>
        <dsp:cNvSpPr/>
      </dsp:nvSpPr>
      <dsp:spPr>
        <a:xfrm>
          <a:off x="0" y="2184435"/>
          <a:ext cx="9331092" cy="17469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5EB4B5-4AA8-4006-9DF6-30250E473D1A}">
      <dsp:nvSpPr>
        <dsp:cNvPr id="0" name=""/>
        <dsp:cNvSpPr/>
      </dsp:nvSpPr>
      <dsp:spPr>
        <a:xfrm>
          <a:off x="528452" y="2577499"/>
          <a:ext cx="960823" cy="9608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E2B1F2-058D-4905-A2DC-AA02E389872C}">
      <dsp:nvSpPr>
        <dsp:cNvPr id="0" name=""/>
        <dsp:cNvSpPr/>
      </dsp:nvSpPr>
      <dsp:spPr>
        <a:xfrm>
          <a:off x="2017728" y="2184435"/>
          <a:ext cx="7313363" cy="1746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886" tIns="184886" rIns="184886" bIns="184886" numCol="1" spcCol="1270" anchor="ctr" anchorCtr="0">
          <a:noAutofit/>
        </a:bodyPr>
        <a:lstStyle/>
        <a:p>
          <a:pPr marL="0" lvl="0" indent="0" algn="l" defTabSz="1111250">
            <a:lnSpc>
              <a:spcPct val="100000"/>
            </a:lnSpc>
            <a:spcBef>
              <a:spcPct val="0"/>
            </a:spcBef>
            <a:spcAft>
              <a:spcPct val="35000"/>
            </a:spcAft>
            <a:buNone/>
          </a:pPr>
          <a:r>
            <a:rPr lang="en-US" sz="2500" b="0" i="0" kern="1200" baseline="0"/>
            <a:t>Late diagnosis increases cost, complexity, and health risk</a:t>
          </a:r>
          <a:endParaRPr lang="en-US" sz="2500" kern="1200"/>
        </a:p>
      </dsp:txBody>
      <dsp:txXfrm>
        <a:off x="2017728" y="2184435"/>
        <a:ext cx="7313363" cy="1746951"/>
      </dsp:txXfrm>
    </dsp:sp>
    <dsp:sp modelId="{F700AA67-4AB4-4348-89EF-FDD6888953B9}">
      <dsp:nvSpPr>
        <dsp:cNvPr id="0" name=""/>
        <dsp:cNvSpPr/>
      </dsp:nvSpPr>
      <dsp:spPr>
        <a:xfrm>
          <a:off x="0" y="4368124"/>
          <a:ext cx="9331092" cy="17469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06FFB6-C1A2-490A-BFE1-0C40E20A2937}">
      <dsp:nvSpPr>
        <dsp:cNvPr id="0" name=""/>
        <dsp:cNvSpPr/>
      </dsp:nvSpPr>
      <dsp:spPr>
        <a:xfrm>
          <a:off x="528452" y="4761188"/>
          <a:ext cx="960823" cy="9608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7F2FDA-717A-42D3-987E-63E130C73435}">
      <dsp:nvSpPr>
        <dsp:cNvPr id="0" name=""/>
        <dsp:cNvSpPr/>
      </dsp:nvSpPr>
      <dsp:spPr>
        <a:xfrm>
          <a:off x="2017728" y="4368124"/>
          <a:ext cx="7313363" cy="1746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886" tIns="184886" rIns="184886" bIns="184886" numCol="1" spcCol="1270" anchor="ctr" anchorCtr="0">
          <a:noAutofit/>
        </a:bodyPr>
        <a:lstStyle/>
        <a:p>
          <a:pPr marL="0" lvl="0" indent="0" algn="l" defTabSz="1111250">
            <a:lnSpc>
              <a:spcPct val="100000"/>
            </a:lnSpc>
            <a:spcBef>
              <a:spcPct val="0"/>
            </a:spcBef>
            <a:spcAft>
              <a:spcPct val="35000"/>
            </a:spcAft>
            <a:buNone/>
          </a:pPr>
          <a:r>
            <a:rPr lang="en-US" sz="2500" b="0" i="0" kern="1200" baseline="0"/>
            <a:t>Early risk prediction can enable timely preventive intervention</a:t>
          </a:r>
          <a:endParaRPr lang="en-US" sz="2500" kern="1200"/>
        </a:p>
      </dsp:txBody>
      <dsp:txXfrm>
        <a:off x="2017728" y="4368124"/>
        <a:ext cx="7313363" cy="174695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xfrm>
            <a:off x="1143000" y="685800"/>
            <a:ext cx="4572000" cy="3429000"/>
          </a:xfrm>
          <a:prstGeom prst="rect">
            <a:avLst/>
          </a:prstGeom>
        </p:spPr>
        <p:txBody>
          <a:bodyPr/>
          <a:lstStyle/>
          <a:p>
            <a:endParaRPr/>
          </a:p>
        </p:txBody>
      </p:sp>
      <p:sp>
        <p:nvSpPr>
          <p:cNvPr id="169" name="Shape 1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000000"/>
        </a:solidFill>
        <a:effectLst/>
      </p:bgPr>
    </p:bg>
    <p:spTree>
      <p:nvGrpSpPr>
        <p:cNvPr id="1" name=""/>
        <p:cNvGrpSpPr/>
        <p:nvPr/>
      </p:nvGrpSpPr>
      <p:grpSpPr>
        <a:xfrm>
          <a:off x="0" y="0"/>
          <a:ext cx="0" cy="0"/>
          <a:chOff x="0" y="0"/>
          <a:chExt cx="0" cy="0"/>
        </a:xfrm>
      </p:grpSpPr>
      <p:sp>
        <p:nvSpPr>
          <p:cNvPr id="21" name="Gray abstract curve and line"/>
          <p:cNvSpPr>
            <a:spLocks noGrp="1"/>
          </p:cNvSpPr>
          <p:nvPr>
            <p:ph type="pic" idx="21"/>
          </p:nvPr>
        </p:nvSpPr>
        <p:spPr>
          <a:xfrm>
            <a:off x="-50800" y="-1828800"/>
            <a:ext cx="24574500" cy="17373600"/>
          </a:xfrm>
          <a:prstGeom prst="rect">
            <a:avLst/>
          </a:prstGeom>
        </p:spPr>
        <p:txBody>
          <a:bodyPr lIns="91439" tIns="45719" rIns="91439" bIns="45719">
            <a:noAutofit/>
          </a:bodyPr>
          <a:lstStyle/>
          <a:p>
            <a:endParaRPr/>
          </a:p>
        </p:txBody>
      </p:sp>
      <p:sp>
        <p:nvSpPr>
          <p:cNvPr id="22" name="Author and Date"/>
          <p:cNvSpPr txBox="1">
            <a:spLocks noGrp="1"/>
          </p:cNvSpPr>
          <p:nvPr>
            <p:ph type="body" sz="quarter" idx="22" hasCustomPrompt="1"/>
          </p:nvPr>
        </p:nvSpPr>
        <p:spPr>
          <a:xfrm>
            <a:off x="1206500" y="12268200"/>
            <a:ext cx="21971000" cy="660400"/>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r>
              <a:t>Author and Date</a:t>
            </a:r>
          </a:p>
        </p:txBody>
      </p:sp>
      <p:sp>
        <p:nvSpPr>
          <p:cNvPr id="23" name="Body Level One…"/>
          <p:cNvSpPr txBox="1">
            <a:spLocks noGrp="1"/>
          </p:cNvSpPr>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r>
              <a:t>Presentation Subtitle</a:t>
            </a:r>
          </a:p>
          <a:p>
            <a:pPr lvl="1"/>
            <a:endParaRPr/>
          </a:p>
          <a:p>
            <a:pPr lvl="2"/>
            <a:endParaRPr/>
          </a:p>
          <a:p>
            <a:pPr lvl="3"/>
            <a:endParaRPr/>
          </a:p>
          <a:p>
            <a:pPr lvl="4"/>
            <a:endParaRPr/>
          </a:p>
        </p:txBody>
      </p:sp>
      <p:sp>
        <p:nvSpPr>
          <p:cNvPr id="24" name="Presentation Title"/>
          <p:cNvSpPr txBox="1">
            <a:spLocks noGrp="1"/>
          </p:cNvSpPr>
          <p:nvPr>
            <p:ph type="title" hasCustomPrompt="1"/>
          </p:nvPr>
        </p:nvSpPr>
        <p:spPr>
          <a:xfrm>
            <a:off x="1206500" y="2611945"/>
            <a:ext cx="21971000" cy="4648201"/>
          </a:xfrm>
          <a:prstGeom prst="rect">
            <a:avLst/>
          </a:prstGeom>
        </p:spPr>
        <p:txBody>
          <a:bodyPr anchor="b"/>
          <a:lstStyle>
            <a:lvl1pPr defTabSz="355600">
              <a:defRPr sz="12000" spc="-119"/>
            </a:lvl1pPr>
          </a:lstStyle>
          <a:p>
            <a:r>
              <a:t>Presentation Title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 name="Body Level One…"/>
          <p:cNvSpPr txBox="1">
            <a:spLocks noGrp="1"/>
          </p:cNvSpPr>
          <p:nvPr>
            <p:ph type="body" sz="half" idx="1" hasCustomPrompt="1"/>
          </p:nvPr>
        </p:nvSpPr>
        <p:spPr>
          <a:xfrm>
            <a:off x="1206500" y="4191644"/>
            <a:ext cx="21971000" cy="4089401"/>
          </a:xfrm>
          <a:prstGeom prst="rect">
            <a:avLst/>
          </a:prstGeom>
        </p:spPr>
        <p:txBody>
          <a:bodyPr anchor="ctr"/>
          <a:lstStyle>
            <a:lvl1pPr marL="0" indent="0" algn="ctr">
              <a:lnSpc>
                <a:spcPct val="90000"/>
              </a:lnSpc>
              <a:spcBef>
                <a:spcPts val="0"/>
              </a:spcBef>
              <a:buSzTx/>
              <a:buNone/>
              <a:defRPr sz="12000" spc="-119">
                <a:latin typeface="+mn-lt"/>
                <a:ea typeface="+mn-ea"/>
                <a:cs typeface="+mn-cs"/>
                <a:sym typeface="Produkt Extralight"/>
              </a:defRPr>
            </a:lvl1pPr>
            <a:lvl2pPr marL="0" indent="457200" algn="ctr">
              <a:lnSpc>
                <a:spcPct val="90000"/>
              </a:lnSpc>
              <a:spcBef>
                <a:spcPts val="0"/>
              </a:spcBef>
              <a:buSzTx/>
              <a:buNone/>
              <a:defRPr sz="12000" spc="-119">
                <a:latin typeface="+mn-lt"/>
                <a:ea typeface="+mn-ea"/>
                <a:cs typeface="+mn-cs"/>
                <a:sym typeface="Produkt Extralight"/>
              </a:defRPr>
            </a:lvl2pPr>
            <a:lvl3pPr marL="0" indent="914400" algn="ctr">
              <a:lnSpc>
                <a:spcPct val="90000"/>
              </a:lnSpc>
              <a:spcBef>
                <a:spcPts val="0"/>
              </a:spcBef>
              <a:buSzTx/>
              <a:buNone/>
              <a:defRPr sz="12000" spc="-119">
                <a:latin typeface="+mn-lt"/>
                <a:ea typeface="+mn-ea"/>
                <a:cs typeface="+mn-cs"/>
                <a:sym typeface="Produkt Extralight"/>
              </a:defRPr>
            </a:lvl3pPr>
            <a:lvl4pPr marL="0" indent="1371600" algn="ctr">
              <a:lnSpc>
                <a:spcPct val="90000"/>
              </a:lnSpc>
              <a:spcBef>
                <a:spcPts val="0"/>
              </a:spcBef>
              <a:buSzTx/>
              <a:buNone/>
              <a:defRPr sz="12000" spc="-119">
                <a:latin typeface="+mn-lt"/>
                <a:ea typeface="+mn-ea"/>
                <a:cs typeface="+mn-cs"/>
                <a:sym typeface="Produkt Extralight"/>
              </a:defRPr>
            </a:lvl4pPr>
            <a:lvl5pPr marL="0" indent="1828800" algn="ctr">
              <a:lnSpc>
                <a:spcPct val="90000"/>
              </a:lnSpc>
              <a:spcBef>
                <a:spcPts val="0"/>
              </a:spcBef>
              <a:buSzTx/>
              <a:buNone/>
              <a:defRPr sz="12000" spc="-119">
                <a:latin typeface="+mn-lt"/>
                <a:ea typeface="+mn-ea"/>
                <a:cs typeface="+mn-cs"/>
                <a:sym typeface="Produkt Extralight"/>
              </a:defRPr>
            </a:lvl5pPr>
          </a:lstStyle>
          <a:p>
            <a:r>
              <a:t>Statement</a:t>
            </a:r>
          </a:p>
          <a:p>
            <a:pPr lvl="1"/>
            <a:endParaRPr/>
          </a:p>
          <a:p>
            <a:pPr lvl="2"/>
            <a:endParaRPr/>
          </a:p>
          <a:p>
            <a:pPr lvl="3"/>
            <a:endParaRPr/>
          </a:p>
          <a:p>
            <a:pPr lvl="4"/>
            <a:endParaRP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 name="Body Level One…"/>
          <p:cNvSpPr txBox="1">
            <a:spLocks noGrp="1"/>
          </p:cNvSpPr>
          <p:nvPr>
            <p:ph type="body" idx="1" hasCustomPrompt="1"/>
          </p:nvPr>
        </p:nvSpPr>
        <p:spPr>
          <a:xfrm>
            <a:off x="1206500" y="1207360"/>
            <a:ext cx="21971000" cy="7351451"/>
          </a:xfrm>
          <a:prstGeom prst="rect">
            <a:avLst/>
          </a:prstGeom>
        </p:spPr>
        <p:txBody>
          <a:bodyPr anchor="b"/>
          <a:lstStyle>
            <a:lvl1pPr marL="0" indent="0" algn="ctr">
              <a:lnSpc>
                <a:spcPct val="90000"/>
              </a:lnSpc>
              <a:spcBef>
                <a:spcPts val="0"/>
              </a:spcBef>
              <a:buSzTx/>
              <a:buNone/>
              <a:defRPr sz="35000" spc="-1750">
                <a:latin typeface="+mn-lt"/>
                <a:ea typeface="+mn-ea"/>
                <a:cs typeface="+mn-cs"/>
                <a:sym typeface="Produkt Extralight"/>
              </a:defRPr>
            </a:lvl1pPr>
            <a:lvl2pPr marL="0" indent="457200" algn="ctr">
              <a:lnSpc>
                <a:spcPct val="90000"/>
              </a:lnSpc>
              <a:spcBef>
                <a:spcPts val="0"/>
              </a:spcBef>
              <a:buSzTx/>
              <a:buNone/>
              <a:defRPr sz="35000" spc="-1750">
                <a:latin typeface="+mn-lt"/>
                <a:ea typeface="+mn-ea"/>
                <a:cs typeface="+mn-cs"/>
                <a:sym typeface="Produkt Extralight"/>
              </a:defRPr>
            </a:lvl2pPr>
            <a:lvl3pPr marL="0" indent="914400" algn="ctr">
              <a:lnSpc>
                <a:spcPct val="90000"/>
              </a:lnSpc>
              <a:spcBef>
                <a:spcPts val="0"/>
              </a:spcBef>
              <a:buSzTx/>
              <a:buNone/>
              <a:defRPr sz="35000" spc="-1750">
                <a:latin typeface="+mn-lt"/>
                <a:ea typeface="+mn-ea"/>
                <a:cs typeface="+mn-cs"/>
                <a:sym typeface="Produkt Extralight"/>
              </a:defRPr>
            </a:lvl3pPr>
            <a:lvl4pPr marL="0" indent="1371600" algn="ctr">
              <a:lnSpc>
                <a:spcPct val="90000"/>
              </a:lnSpc>
              <a:spcBef>
                <a:spcPts val="0"/>
              </a:spcBef>
              <a:buSzTx/>
              <a:buNone/>
              <a:defRPr sz="35000" spc="-1750">
                <a:latin typeface="+mn-lt"/>
                <a:ea typeface="+mn-ea"/>
                <a:cs typeface="+mn-cs"/>
                <a:sym typeface="Produkt Extralight"/>
              </a:defRPr>
            </a:lvl4pPr>
            <a:lvl5pPr marL="0" indent="1828800" algn="ctr">
              <a:lnSpc>
                <a:spcPct val="90000"/>
              </a:lnSpc>
              <a:spcBef>
                <a:spcPts val="0"/>
              </a:spcBef>
              <a:buSzTx/>
              <a:buNone/>
              <a:defRPr sz="35000" spc="-1750">
                <a:latin typeface="+mn-lt"/>
                <a:ea typeface="+mn-ea"/>
                <a:cs typeface="+mn-cs"/>
                <a:sym typeface="Produkt Extralight"/>
              </a:defRPr>
            </a:lvl5pPr>
          </a:lstStyle>
          <a:p>
            <a:r>
              <a:t>100%</a:t>
            </a:r>
          </a:p>
          <a:p>
            <a:pPr lvl="1"/>
            <a:endParaRPr/>
          </a:p>
          <a:p>
            <a:pPr lvl="2"/>
            <a:endParaRPr/>
          </a:p>
          <a:p>
            <a:pPr lvl="3"/>
            <a:endParaRPr/>
          </a:p>
          <a:p>
            <a:pPr lvl="4"/>
            <a:endParaRPr/>
          </a:p>
        </p:txBody>
      </p:sp>
      <p:sp>
        <p:nvSpPr>
          <p:cNvPr id="127" name="Fact information"/>
          <p:cNvSpPr txBox="1">
            <a:spLocks noGrp="1"/>
          </p:cNvSpPr>
          <p:nvPr>
            <p:ph type="body" sz="quarter" idx="21" hasCustomPrompt="1"/>
          </p:nvPr>
        </p:nvSpPr>
        <p:spPr>
          <a:xfrm>
            <a:off x="1206500" y="8128000"/>
            <a:ext cx="21971000" cy="1079500"/>
          </a:xfrm>
          <a:prstGeom prst="rect">
            <a:avLst/>
          </a:prstGeom>
        </p:spPr>
        <p:txBody>
          <a:bodyPr lIns="45719" tIns="45719" rIns="45719" bIns="45719"/>
          <a:lstStyle>
            <a:lvl1pPr marL="0" indent="0" algn="ctr" defTabSz="825500">
              <a:lnSpc>
                <a:spcPct val="90000"/>
              </a:lnSpc>
              <a:spcBef>
                <a:spcPts val="0"/>
              </a:spcBef>
              <a:buSzTx/>
              <a:buNone/>
              <a:defRPr sz="5500" spc="-55">
                <a:latin typeface="+mn-lt"/>
                <a:ea typeface="+mn-ea"/>
                <a:cs typeface="+mn-cs"/>
                <a:sym typeface="Produkt Extralight"/>
              </a:defRPr>
            </a:lvl1pPr>
          </a:lstStyle>
          <a:p>
            <a:r>
              <a:t>Fact information</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5" name="Body Level One…"/>
          <p:cNvSpPr txBox="1">
            <a:spLocks noGrp="1"/>
          </p:cNvSpPr>
          <p:nvPr>
            <p:ph type="body" sz="quarter" idx="1" hasCustomPrompt="1"/>
          </p:nvPr>
        </p:nvSpPr>
        <p:spPr>
          <a:xfrm>
            <a:off x="5194300" y="4165600"/>
            <a:ext cx="13995400" cy="4428667"/>
          </a:xfrm>
          <a:prstGeom prst="rect">
            <a:avLst/>
          </a:prstGeom>
        </p:spPr>
        <p:txBody>
          <a:bodyPr anchor="b"/>
          <a:lstStyle>
            <a:lvl1pPr marL="254000" indent="-254000">
              <a:lnSpc>
                <a:spcPct val="90000"/>
              </a:lnSpc>
              <a:spcBef>
                <a:spcPts val="0"/>
              </a:spcBef>
              <a:buSzTx/>
              <a:buNone/>
              <a:defRPr sz="9300" spc="-93">
                <a:latin typeface="+mn-lt"/>
                <a:ea typeface="+mn-ea"/>
                <a:cs typeface="+mn-cs"/>
                <a:sym typeface="Produkt Extralight"/>
              </a:defRPr>
            </a:lvl1pPr>
            <a:lvl2pPr marL="254000" indent="203200">
              <a:lnSpc>
                <a:spcPct val="90000"/>
              </a:lnSpc>
              <a:spcBef>
                <a:spcPts val="0"/>
              </a:spcBef>
              <a:buSzTx/>
              <a:buNone/>
              <a:defRPr sz="9300" spc="-93">
                <a:latin typeface="+mn-lt"/>
                <a:ea typeface="+mn-ea"/>
                <a:cs typeface="+mn-cs"/>
                <a:sym typeface="Produkt Extralight"/>
              </a:defRPr>
            </a:lvl2pPr>
            <a:lvl3pPr marL="254000" indent="660400">
              <a:lnSpc>
                <a:spcPct val="90000"/>
              </a:lnSpc>
              <a:spcBef>
                <a:spcPts val="0"/>
              </a:spcBef>
              <a:buSzTx/>
              <a:buNone/>
              <a:defRPr sz="9300" spc="-93">
                <a:latin typeface="+mn-lt"/>
                <a:ea typeface="+mn-ea"/>
                <a:cs typeface="+mn-cs"/>
                <a:sym typeface="Produkt Extralight"/>
              </a:defRPr>
            </a:lvl3pPr>
            <a:lvl4pPr marL="254000" indent="1117600">
              <a:lnSpc>
                <a:spcPct val="90000"/>
              </a:lnSpc>
              <a:spcBef>
                <a:spcPts val="0"/>
              </a:spcBef>
              <a:buSzTx/>
              <a:buNone/>
              <a:defRPr sz="9300" spc="-93">
                <a:latin typeface="+mn-lt"/>
                <a:ea typeface="+mn-ea"/>
                <a:cs typeface="+mn-cs"/>
                <a:sym typeface="Produkt Extralight"/>
              </a:defRPr>
            </a:lvl4pPr>
            <a:lvl5pPr marL="254000" indent="1574800">
              <a:lnSpc>
                <a:spcPct val="90000"/>
              </a:lnSpc>
              <a:spcBef>
                <a:spcPts val="0"/>
              </a:spcBef>
              <a:buSzTx/>
              <a:buNone/>
              <a:defRPr sz="9300" spc="-93">
                <a:latin typeface="+mn-lt"/>
                <a:ea typeface="+mn-ea"/>
                <a:cs typeface="+mn-cs"/>
                <a:sym typeface="Produkt Extralight"/>
              </a:defRPr>
            </a:lvl5pPr>
          </a:lstStyle>
          <a:p>
            <a:r>
              <a:t>“Notable Quote”</a:t>
            </a:r>
          </a:p>
          <a:p>
            <a:pPr lvl="1"/>
            <a:endParaRPr/>
          </a:p>
          <a:p>
            <a:pPr lvl="2"/>
            <a:endParaRPr/>
          </a:p>
          <a:p>
            <a:pPr lvl="3"/>
            <a:endParaRPr/>
          </a:p>
          <a:p>
            <a:pPr lvl="4"/>
            <a:endParaRPr/>
          </a:p>
        </p:txBody>
      </p:sp>
      <p:sp>
        <p:nvSpPr>
          <p:cNvPr id="136" name="Attribution"/>
          <p:cNvSpPr txBox="1">
            <a:spLocks noGrp="1"/>
          </p:cNvSpPr>
          <p:nvPr>
            <p:ph type="body" sz="quarter" idx="21" hasCustomPrompt="1"/>
          </p:nvPr>
        </p:nvSpPr>
        <p:spPr>
          <a:xfrm>
            <a:off x="5456257" y="9559997"/>
            <a:ext cx="13471486" cy="698501"/>
          </a:xfrm>
          <a:prstGeom prst="rect">
            <a:avLst/>
          </a:prstGeom>
        </p:spPr>
        <p:txBody>
          <a:bodyPr lIns="45719" tIns="45719" rIns="45719" bIns="45719"/>
          <a:lstStyle>
            <a:lvl1pPr marL="0" indent="0" defTabSz="825500">
              <a:spcBef>
                <a:spcPts val="0"/>
              </a:spcBef>
              <a:buSzTx/>
              <a:buNone/>
              <a:defRPr sz="3600">
                <a:latin typeface="Produkt Light"/>
                <a:ea typeface="Produkt Light"/>
                <a:cs typeface="Produkt Light"/>
                <a:sym typeface="Produkt Light"/>
              </a:defRPr>
            </a:lvl1pPr>
          </a:lstStyle>
          <a:p>
            <a:r>
              <a:t>Attribution</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44" name="Black and white close-up of curved pieces of paper"/>
          <p:cNvSpPr>
            <a:spLocks noGrp="1"/>
          </p:cNvSpPr>
          <p:nvPr>
            <p:ph type="pic" sz="quarter" idx="21"/>
          </p:nvPr>
        </p:nvSpPr>
        <p:spPr>
          <a:xfrm>
            <a:off x="7353300" y="3632200"/>
            <a:ext cx="9677400" cy="6451600"/>
          </a:xfrm>
          <a:prstGeom prst="rect">
            <a:avLst/>
          </a:prstGeom>
        </p:spPr>
        <p:txBody>
          <a:bodyPr lIns="91439" tIns="45719" rIns="91439" bIns="45719">
            <a:noAutofit/>
          </a:bodyPr>
          <a:lstStyle/>
          <a:p>
            <a:endParaRPr/>
          </a:p>
        </p:txBody>
      </p:sp>
      <p:sp>
        <p:nvSpPr>
          <p:cNvPr id="145" name="Gray disc against a gray background"/>
          <p:cNvSpPr>
            <a:spLocks noGrp="1"/>
          </p:cNvSpPr>
          <p:nvPr>
            <p:ph type="pic" sz="quarter" idx="22"/>
          </p:nvPr>
        </p:nvSpPr>
        <p:spPr>
          <a:xfrm>
            <a:off x="14897100" y="3632200"/>
            <a:ext cx="9131300" cy="6457073"/>
          </a:xfrm>
          <a:prstGeom prst="rect">
            <a:avLst/>
          </a:prstGeom>
        </p:spPr>
        <p:txBody>
          <a:bodyPr lIns="91439" tIns="45719" rIns="91439" bIns="45719">
            <a:noAutofit/>
          </a:bodyPr>
          <a:lstStyle/>
          <a:p>
            <a:endParaRPr/>
          </a:p>
        </p:txBody>
      </p:sp>
      <p:sp>
        <p:nvSpPr>
          <p:cNvPr id="146" name="Abstract image of two gray discs intersecting"/>
          <p:cNvSpPr>
            <a:spLocks noGrp="1"/>
          </p:cNvSpPr>
          <p:nvPr>
            <p:ph type="pic" sz="half" idx="23"/>
          </p:nvPr>
        </p:nvSpPr>
        <p:spPr>
          <a:xfrm>
            <a:off x="-749300" y="3632200"/>
            <a:ext cx="11303000" cy="6451600"/>
          </a:xfrm>
          <a:prstGeom prst="rect">
            <a:avLst/>
          </a:prstGeom>
        </p:spPr>
        <p:txBody>
          <a:bodyPr lIns="91439" tIns="45719" rIns="91439" bIns="45719">
            <a:noAutofit/>
          </a:bodyPr>
          <a:lstStyle/>
          <a:p>
            <a:endParaRPr/>
          </a:p>
        </p:txBody>
      </p:sp>
      <p:sp>
        <p:nvSpPr>
          <p:cNvPr id="1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000000"/>
        </a:solidFill>
        <a:effectLst/>
      </p:bgPr>
    </p:bg>
    <p:spTree>
      <p:nvGrpSpPr>
        <p:cNvPr id="1" name=""/>
        <p:cNvGrpSpPr/>
        <p:nvPr/>
      </p:nvGrpSpPr>
      <p:grpSpPr>
        <a:xfrm>
          <a:off x="0" y="0"/>
          <a:ext cx="0" cy="0"/>
          <a:chOff x="0" y="0"/>
          <a:chExt cx="0" cy="0"/>
        </a:xfrm>
      </p:grpSpPr>
      <p:sp>
        <p:nvSpPr>
          <p:cNvPr id="154" name="Black and white close-up of woven texture"/>
          <p:cNvSpPr>
            <a:spLocks noGrp="1"/>
          </p:cNvSpPr>
          <p:nvPr>
            <p:ph type="pic" idx="21"/>
          </p:nvPr>
        </p:nvSpPr>
        <p:spPr>
          <a:xfrm>
            <a:off x="-38100" y="-1293994"/>
            <a:ext cx="24447500" cy="16295514"/>
          </a:xfrm>
          <a:prstGeom prst="rect">
            <a:avLst/>
          </a:prstGeom>
        </p:spPr>
        <p:txBody>
          <a:bodyPr lIns="91439" tIns="45719" rIns="91439" bIns="45719">
            <a:noAutofit/>
          </a:bodyPr>
          <a:lstStyle/>
          <a:p>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1280160" y="2743199"/>
            <a:ext cx="13350240" cy="5903650"/>
          </a:xfrm>
        </p:spPr>
        <p:txBody>
          <a:bodyPr anchor="t">
            <a:normAutofit/>
          </a:bodyPr>
          <a:lstStyle>
            <a:lvl1pPr algn="l">
              <a:defRPr sz="10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1280160" y="9169759"/>
            <a:ext cx="13350240" cy="2575774"/>
          </a:xfrm>
        </p:spPr>
        <p:txBody>
          <a:bodyPr anchor="b">
            <a:normAutofit/>
          </a:bodyPr>
          <a:lstStyle>
            <a:lvl1pPr marL="0" indent="0" algn="l">
              <a:lnSpc>
                <a:spcPct val="130000"/>
              </a:lnSpc>
              <a:buNone/>
              <a:defRPr sz="3600" b="1" cap="all" spc="600" baseline="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12/3/2025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493849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12/3/2025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0634686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24384000" cy="1371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0"/>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1280160" y="2582732"/>
            <a:ext cx="18429768" cy="6319948"/>
          </a:xfrm>
        </p:spPr>
        <p:txBody>
          <a:bodyPr anchor="b">
            <a:normAutofit/>
          </a:bodyPr>
          <a:lstStyle>
            <a:lvl1pPr>
              <a:defRPr sz="10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1280161" y="10037135"/>
            <a:ext cx="15814158" cy="2147778"/>
          </a:xfrm>
        </p:spPr>
        <p:txBody>
          <a:bodyPr>
            <a:normAutofit/>
          </a:bodyPr>
          <a:lstStyle>
            <a:lvl1pPr marL="0" indent="0">
              <a:buNone/>
              <a:defRPr sz="4000">
                <a:solidFill>
                  <a:schemeClr val="tx1"/>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12/3/2025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1432562" y="9430468"/>
            <a:ext cx="1957724"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1046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1280160" y="5266944"/>
            <a:ext cx="10424160" cy="7132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12637856" y="5266944"/>
            <a:ext cx="10424160" cy="7132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12/3/2025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25266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Corridor of an open-air concrete structure under a partly cloudy sky"/>
          <p:cNvSpPr>
            <a:spLocks noGrp="1"/>
          </p:cNvSpPr>
          <p:nvPr>
            <p:ph type="pic" idx="21"/>
          </p:nvPr>
        </p:nvSpPr>
        <p:spPr>
          <a:xfrm>
            <a:off x="8140700" y="0"/>
            <a:ext cx="20574000" cy="137160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3335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149476"/>
            <a:ext cx="9779000" cy="5385424"/>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1280159" y="2743199"/>
            <a:ext cx="21781858" cy="187950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1280158" y="4622705"/>
            <a:ext cx="10424160" cy="1390746"/>
          </a:xfrm>
        </p:spPr>
        <p:txBody>
          <a:bodyPr anchor="b">
            <a:normAutofit/>
          </a:bodyPr>
          <a:lstStyle>
            <a:lvl1pPr marL="0" indent="0">
              <a:buNone/>
              <a:defRPr sz="3600" b="1" cap="all" spc="600" baseline="0"/>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1280158" y="6013450"/>
            <a:ext cx="10424160" cy="638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12637856" y="4622705"/>
            <a:ext cx="10424160" cy="1390746"/>
          </a:xfrm>
        </p:spPr>
        <p:txBody>
          <a:bodyPr anchor="b">
            <a:normAutofit/>
          </a:bodyPr>
          <a:lstStyle>
            <a:lvl1pPr marL="0" indent="0">
              <a:buNone/>
              <a:defRPr sz="3600" b="1" cap="all" spc="600" baseline="0"/>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12637856" y="6013450"/>
            <a:ext cx="10424160" cy="638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12/3/2025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8999684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12/3/2025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60079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24384000" cy="1371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0"/>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12/3/2025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0574914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1280161" y="2743201"/>
            <a:ext cx="7718794" cy="2903446"/>
          </a:xfrm>
        </p:spPr>
        <p:txBody>
          <a:bodyPr anchor="t">
            <a:normAutofit/>
          </a:bodyPr>
          <a:lstStyle>
            <a:lvl1pPr>
              <a:defRPr sz="7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9873038" y="2062002"/>
            <a:ext cx="13188980" cy="10332720"/>
          </a:xfrm>
        </p:spPr>
        <p:txBody>
          <a:bodyPr>
            <a:normAutofit/>
          </a:bodyPr>
          <a:lstStyle>
            <a:lvl1pPr>
              <a:defRPr sz="5600"/>
            </a:lvl1pPr>
            <a:lvl2pPr>
              <a:defRPr sz="4800"/>
            </a:lvl2pPr>
            <a:lvl3pPr>
              <a:defRPr sz="4000"/>
            </a:lvl3pPr>
            <a:lvl4pPr>
              <a:defRPr sz="3600"/>
            </a:lvl4pPr>
            <a:lvl5pPr>
              <a:defRPr sz="36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1280161" y="5944336"/>
            <a:ext cx="7718794" cy="6453652"/>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12/3/2025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304060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1280161" y="2743201"/>
            <a:ext cx="7718794" cy="2903446"/>
          </a:xfrm>
        </p:spPr>
        <p:txBody>
          <a:bodyPr anchor="t">
            <a:normAutofit/>
          </a:bodyPr>
          <a:lstStyle>
            <a:lvl1pPr>
              <a:defRPr sz="7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9875520" y="2066542"/>
            <a:ext cx="13185648" cy="1033272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1280161" y="5944335"/>
            <a:ext cx="7718794" cy="6453650"/>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12/3/2025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245840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12/3/2025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198932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24384000" cy="1371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0"/>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18418439" y="1280158"/>
            <a:ext cx="3623546" cy="1107376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1280160" y="1280160"/>
            <a:ext cx="16824844" cy="1107376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12/3/2025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21744308" y="2384876"/>
            <a:ext cx="1957724"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461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r>
              <a:t>Slide Subtitle</a:t>
            </a:r>
          </a:p>
        </p:txBody>
      </p:sp>
      <p:sp>
        <p:nvSpPr>
          <p:cNvPr id="61" name="View through a mesh-like ceiling under a blue sky"/>
          <p:cNvSpPr>
            <a:spLocks noGrp="1"/>
          </p:cNvSpPr>
          <p:nvPr>
            <p:ph type="pic" idx="22"/>
          </p:nvPr>
        </p:nvSpPr>
        <p:spPr>
          <a:xfrm>
            <a:off x="8140700" y="0"/>
            <a:ext cx="20574000" cy="13716000"/>
          </a:xfrm>
          <a:prstGeom prst="rect">
            <a:avLst/>
          </a:prstGeom>
        </p:spPr>
        <p:txBody>
          <a:bodyPr lIns="91439" tIns="45719" rIns="91439" bIns="45719">
            <a:noAutofit/>
          </a:bodyPr>
          <a:lstStyle/>
          <a:p>
            <a:endParaRPr/>
          </a:p>
        </p:txBody>
      </p:sp>
      <p:sp>
        <p:nvSpPr>
          <p:cNvPr id="62" name="Slide Title"/>
          <p:cNvSpPr txBox="1">
            <a:spLocks noGrp="1"/>
          </p:cNvSpPr>
          <p:nvPr>
            <p:ph type="title" hasCustomPrompt="1"/>
          </p:nvPr>
        </p:nvSpPr>
        <p:spPr>
          <a:xfrm>
            <a:off x="1206500" y="635000"/>
            <a:ext cx="9779000" cy="1689100"/>
          </a:xfrm>
          <a:prstGeom prst="rect">
            <a:avLst/>
          </a:prstGeom>
        </p:spPr>
        <p:txBody>
          <a:bodyPr/>
          <a:lstStyle/>
          <a:p>
            <a:r>
              <a:t>Slide Title</a:t>
            </a:r>
          </a:p>
        </p:txBody>
      </p:sp>
      <p:sp>
        <p:nvSpPr>
          <p:cNvPr id="63"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Live Video Small">
    <p:spTree>
      <p:nvGrpSpPr>
        <p:cNvPr id="1" name=""/>
        <p:cNvGrpSpPr/>
        <p:nvPr/>
      </p:nvGrpSpPr>
      <p:grpSpPr>
        <a:xfrm>
          <a:off x="0" y="0"/>
          <a:ext cx="0" cy="0"/>
          <a:chOff x="0" y="0"/>
          <a:chExt cx="0" cy="0"/>
        </a:xfrm>
      </p:grpSpPr>
      <p:sp>
        <p:nvSpPr>
          <p:cNvPr id="71" name="Slide Subtitle"/>
          <p:cNvSpPr txBox="1">
            <a:spLocks noGrp="1"/>
          </p:cNvSpPr>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r>
              <a:t>Slide Subtitle</a:t>
            </a:r>
          </a:p>
        </p:txBody>
      </p:sp>
      <p:sp>
        <p:nvSpPr>
          <p:cNvPr id="72" name="Slide Title"/>
          <p:cNvSpPr txBox="1">
            <a:spLocks noGrp="1"/>
          </p:cNvSpPr>
          <p:nvPr>
            <p:ph type="title" hasCustomPrompt="1"/>
          </p:nvPr>
        </p:nvSpPr>
        <p:spPr>
          <a:prstGeom prst="rect">
            <a:avLst/>
          </a:prstGeom>
        </p:spPr>
        <p:txBody>
          <a:bodyPr/>
          <a:lstStyle/>
          <a:p>
            <a:r>
              <a:t>Slide Title</a:t>
            </a:r>
          </a:p>
        </p:txBody>
      </p:sp>
      <p:sp>
        <p:nvSpPr>
          <p:cNvPr id="73"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Live Video Large">
    <p:spTree>
      <p:nvGrpSpPr>
        <p:cNvPr id="1" name=""/>
        <p:cNvGrpSpPr/>
        <p:nvPr/>
      </p:nvGrpSpPr>
      <p:grpSpPr>
        <a:xfrm>
          <a:off x="0" y="0"/>
          <a:ext cx="0" cy="0"/>
          <a:chOff x="0" y="0"/>
          <a:chExt cx="0" cy="0"/>
        </a:xfrm>
      </p:grpSpPr>
      <p:sp>
        <p:nvSpPr>
          <p:cNvPr id="81" name="Slide Subtitle"/>
          <p:cNvSpPr txBox="1">
            <a:spLocks noGrp="1"/>
          </p:cNvSpPr>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r>
              <a:t>Slide Subtitle</a:t>
            </a:r>
          </a:p>
        </p:txBody>
      </p:sp>
      <p:sp>
        <p:nvSpPr>
          <p:cNvPr id="82" name="Slide Title"/>
          <p:cNvSpPr txBox="1">
            <a:spLocks noGrp="1"/>
          </p:cNvSpPr>
          <p:nvPr>
            <p:ph type="title" hasCustomPrompt="1"/>
          </p:nvPr>
        </p:nvSpPr>
        <p:spPr>
          <a:xfrm>
            <a:off x="1206500" y="635000"/>
            <a:ext cx="9779000" cy="1689100"/>
          </a:xfrm>
          <a:prstGeom prst="rect">
            <a:avLst/>
          </a:prstGeom>
        </p:spPr>
        <p:txBody>
          <a:bodyPr/>
          <a:lstStyle/>
          <a:p>
            <a:r>
              <a:t>Slide Title</a:t>
            </a:r>
          </a:p>
        </p:txBody>
      </p:sp>
      <p:sp>
        <p:nvSpPr>
          <p:cNvPr id="83"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 name="Section Title"/>
          <p:cNvSpPr txBox="1">
            <a:spLocks noGrp="1"/>
          </p:cNvSpPr>
          <p:nvPr>
            <p:ph type="title" hasCustomPrompt="1"/>
          </p:nvPr>
        </p:nvSpPr>
        <p:spPr>
          <a:xfrm>
            <a:off x="1206500" y="3906899"/>
            <a:ext cx="21971004" cy="4648201"/>
          </a:xfrm>
          <a:prstGeom prst="rect">
            <a:avLst/>
          </a:prstGeom>
        </p:spPr>
        <p:txBody>
          <a:bodyPr anchor="ctr"/>
          <a:lstStyle>
            <a:lvl1pPr>
              <a:defRPr sz="12000" spc="-119"/>
            </a:lvl1pPr>
          </a:lstStyle>
          <a:p>
            <a:r>
              <a:t>Section Title</a:t>
            </a: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99" name="Slide Title"/>
          <p:cNvSpPr txBox="1">
            <a:spLocks noGrp="1"/>
          </p:cNvSpPr>
          <p:nvPr>
            <p:ph type="title" hasCustomPrompt="1"/>
          </p:nvPr>
        </p:nvSpPr>
        <p:spPr>
          <a:prstGeom prst="rect">
            <a:avLst/>
          </a:prstGeom>
        </p:spPr>
        <p:txBody>
          <a:bodyPr/>
          <a:lstStyle/>
          <a:p>
            <a:r>
              <a:t>Slide Title</a:t>
            </a:r>
          </a:p>
        </p:txBody>
      </p:sp>
      <p:sp>
        <p:nvSpPr>
          <p:cNvPr id="100" name="Slide Subtitle"/>
          <p:cNvSpPr txBox="1">
            <a:spLocks noGrp="1"/>
          </p:cNvSpPr>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r>
              <a:t>Slide Subtitle</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108" name="Agenda Subtitle"/>
          <p:cNvSpPr txBox="1">
            <a:spLocks noGrp="1"/>
          </p:cNvSpPr>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r>
              <a:t>Agenda Subtitle</a:t>
            </a:r>
          </a:p>
        </p:txBody>
      </p:sp>
      <p:sp>
        <p:nvSpPr>
          <p:cNvPr id="109" name="Body Level One…"/>
          <p:cNvSpPr txBox="1">
            <a:spLocks noGrp="1"/>
          </p:cNvSpPr>
          <p:nvPr>
            <p:ph type="body" idx="1" hasCustomPrompt="1"/>
          </p:nvPr>
        </p:nvSpPr>
        <p:spPr>
          <a:xfrm>
            <a:off x="1206500" y="4248504"/>
            <a:ext cx="21971000" cy="8256012"/>
          </a:xfrm>
          <a:prstGeom prst="rect">
            <a:avLst/>
          </a:prstGeom>
        </p:spPr>
        <p:txBody>
          <a:bodyPr/>
          <a:lstStyle>
            <a:lvl1pPr marL="0" indent="0" defTabSz="825500">
              <a:spcBef>
                <a:spcPts val="6000"/>
              </a:spcBef>
              <a:buSzTx/>
              <a:buNone/>
              <a:defRPr sz="5000"/>
            </a:lvl1pPr>
            <a:lvl2pPr marL="0" indent="457200" defTabSz="825500">
              <a:spcBef>
                <a:spcPts val="6000"/>
              </a:spcBef>
              <a:buSzTx/>
              <a:buNone/>
              <a:defRPr sz="5000"/>
            </a:lvl2pPr>
            <a:lvl3pPr marL="0" indent="914400" defTabSz="825500">
              <a:spcBef>
                <a:spcPts val="6000"/>
              </a:spcBef>
              <a:buSzTx/>
              <a:buNone/>
              <a:defRPr sz="5000"/>
            </a:lvl3pPr>
            <a:lvl4pPr marL="0" indent="1371600" defTabSz="825500">
              <a:spcBef>
                <a:spcPts val="6000"/>
              </a:spcBef>
              <a:buSzTx/>
              <a:buNone/>
              <a:defRPr sz="5000"/>
            </a:lvl4pPr>
            <a:lvl5pPr marL="0" indent="1828800" defTabSz="825500">
              <a:spcBef>
                <a:spcPts val="6000"/>
              </a:spcBef>
              <a:buSzTx/>
              <a:buNone/>
              <a:defRPr sz="5000"/>
            </a:lvl5pPr>
          </a:lstStyle>
          <a:p>
            <a:r>
              <a:t>Agenda Topics</a:t>
            </a:r>
          </a:p>
          <a:p>
            <a:pPr lvl="1"/>
            <a:endParaRPr/>
          </a:p>
          <a:p>
            <a:pPr lvl="2"/>
            <a:endParaRPr/>
          </a:p>
          <a:p>
            <a:pPr lvl="3"/>
            <a:endParaRPr/>
          </a:p>
          <a:p>
            <a:pPr lvl="4"/>
            <a:endParaRPr/>
          </a:p>
        </p:txBody>
      </p:sp>
      <p:sp>
        <p:nvSpPr>
          <p:cNvPr id="110" name="Agenda Title"/>
          <p:cNvSpPr txBox="1">
            <a:spLocks noGrp="1"/>
          </p:cNvSpPr>
          <p:nvPr>
            <p:ph type="title" hasCustomPrompt="1"/>
          </p:nvPr>
        </p:nvSpPr>
        <p:spPr>
          <a:prstGeom prst="rect">
            <a:avLst/>
          </a:prstGeom>
        </p:spPr>
        <p:txBody>
          <a:bodyPr/>
          <a:lstStyle/>
          <a:p>
            <a:r>
              <a:t>Agenda Title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3.jp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635000"/>
            <a:ext cx="21971000" cy="1689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60642"/>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3558499" y="12458699"/>
            <a:ext cx="388621" cy="429261"/>
          </a:xfrm>
          <a:prstGeom prst="rect">
            <a:avLst/>
          </a:prstGeom>
          <a:ln w="12700">
            <a:miter lim="400000"/>
          </a:ln>
        </p:spPr>
        <p:txBody>
          <a:bodyPr wrap="none" lIns="50800" tIns="50800" rIns="50800" bIns="50800" anchor="b">
            <a:spAutoFit/>
          </a:bodyPr>
          <a:lstStyle>
            <a:lvl1pPr algn="r" defTabSz="584200">
              <a:spcBef>
                <a:spcPts val="0"/>
              </a:spcBef>
              <a:defRPr sz="2000">
                <a:latin typeface="Graphik"/>
                <a:ea typeface="Graphik"/>
                <a:cs typeface="Graphik"/>
                <a:sym typeface="Graphik"/>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transition spd="med"/>
  <p:txStyles>
    <p:titleStyle>
      <a:lvl1pPr marL="0" marR="0" indent="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1pPr>
      <a:lvl2pPr marL="0" marR="0" indent="4572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2pPr>
      <a:lvl3pPr marL="0" marR="0" indent="9144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3pPr>
      <a:lvl4pPr marL="0" marR="0" indent="13716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4pPr>
      <a:lvl5pPr marL="0" marR="0" indent="18288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5pPr>
      <a:lvl6pPr marL="0" marR="0" indent="22860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6pPr>
      <a:lvl7pPr marL="0" marR="0" indent="27432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7pPr>
      <a:lvl8pPr marL="0" marR="0" indent="32004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8pPr>
      <a:lvl9pPr marL="0" marR="0" indent="36576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9pPr>
    </p:titleStyle>
    <p:bodyStyle>
      <a:lvl1pPr marL="4572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1pPr>
      <a:lvl2pPr marL="9144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2pPr>
      <a:lvl3pPr marL="13716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3pPr>
      <a:lvl4pPr marL="18288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4pPr>
      <a:lvl5pPr marL="22860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5pPr>
      <a:lvl6pPr marL="27432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6pPr>
      <a:lvl7pPr marL="32004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7pPr>
      <a:lvl8pPr marL="36576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8pPr>
      <a:lvl9pPr marL="41148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9pPr>
    </p:bodyStyle>
    <p:otherStyle>
      <a:lvl1pPr marL="0" marR="0" indent="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4572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9144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13716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18288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22860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27432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32004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36576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1280159" y="2743202"/>
            <a:ext cx="21781858" cy="21945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1280160" y="5266944"/>
            <a:ext cx="21781856" cy="71323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1280160" y="12712701"/>
            <a:ext cx="5486400" cy="730250"/>
          </a:xfrm>
          <a:prstGeom prst="rect">
            <a:avLst/>
          </a:prstGeom>
        </p:spPr>
        <p:txBody>
          <a:bodyPr vert="horz" lIns="91440" tIns="45720" rIns="91440" bIns="45720" rtlCol="0" anchor="ctr"/>
          <a:lstStyle>
            <a:lvl1pPr algn="l">
              <a:defRPr sz="1800" b="1" cap="all" spc="600" baseline="0">
                <a:solidFill>
                  <a:schemeClr val="tx1"/>
                </a:solidFill>
              </a:defRPr>
            </a:lvl1pPr>
          </a:lstStyle>
          <a:p>
            <a:fld id="{7DA38F49-B3E2-4BF0-BEC7-C30D34ABBB8D}" type="datetime1">
              <a:rPr lang="en-US" smtClean="0"/>
              <a:t>12/3/2025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13535245" y="12712701"/>
            <a:ext cx="8080746" cy="730250"/>
          </a:xfrm>
          <a:prstGeom prst="rect">
            <a:avLst/>
          </a:prstGeom>
        </p:spPr>
        <p:txBody>
          <a:bodyPr vert="horz" lIns="91440" tIns="45720" rIns="91440" bIns="45720" rtlCol="0" anchor="ctr"/>
          <a:lstStyle>
            <a:lvl1pPr algn="r">
              <a:defRPr sz="1800" b="1" cap="all" spc="6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21615990" y="12712701"/>
            <a:ext cx="1446028" cy="730250"/>
          </a:xfrm>
          <a:prstGeom prst="rect">
            <a:avLst/>
          </a:prstGeom>
        </p:spPr>
        <p:txBody>
          <a:bodyPr vert="horz" lIns="91440" tIns="45720" rIns="91440" bIns="45720" rtlCol="0" anchor="ctr"/>
          <a:lstStyle>
            <a:lvl1pPr algn="r">
              <a:defRPr sz="1800" b="1" cap="all" spc="6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1426464" y="2062002"/>
            <a:ext cx="1957724"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16012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lvl1pPr algn="l" defTabSz="1828800" rtl="0" eaLnBrk="1" latinLnBrk="0" hangingPunct="1">
        <a:lnSpc>
          <a:spcPct val="100000"/>
        </a:lnSpc>
        <a:spcBef>
          <a:spcPct val="0"/>
        </a:spcBef>
        <a:buNone/>
        <a:defRPr sz="8000" b="1" kern="1200">
          <a:solidFill>
            <a:schemeClr val="tx1"/>
          </a:solidFill>
          <a:latin typeface="+mj-lt"/>
          <a:ea typeface="+mj-ea"/>
          <a:cs typeface="+mj-cs"/>
        </a:defRPr>
      </a:lvl1pPr>
    </p:titleStyle>
    <p:bodyStyle>
      <a:lvl1pPr marL="457200" indent="-457200" algn="l" defTabSz="1828800" rtl="0" eaLnBrk="1" latinLnBrk="0" hangingPunct="1">
        <a:lnSpc>
          <a:spcPct val="120000"/>
        </a:lnSpc>
        <a:spcBef>
          <a:spcPts val="2000"/>
        </a:spcBef>
        <a:buSzPct val="87000"/>
        <a:buFont typeface="Arial" panose="020B0604020202020204" pitchFamily="34" charset="0"/>
        <a:buChar char="•"/>
        <a:defRPr sz="4000" kern="1200">
          <a:solidFill>
            <a:schemeClr val="tx1"/>
          </a:solidFill>
          <a:latin typeface="+mn-lt"/>
          <a:ea typeface="+mn-ea"/>
          <a:cs typeface="+mn-cs"/>
        </a:defRPr>
      </a:lvl1pPr>
      <a:lvl2pPr marL="987552" indent="-457200" algn="l" defTabSz="1828800" rtl="0" eaLnBrk="1" latinLnBrk="0" hangingPunct="1">
        <a:lnSpc>
          <a:spcPct val="120000"/>
        </a:lnSpc>
        <a:spcBef>
          <a:spcPts val="1000"/>
        </a:spcBef>
        <a:buSzPct val="87000"/>
        <a:buFont typeface="Arial" panose="020B0604020202020204" pitchFamily="34" charset="0"/>
        <a:buChar char="•"/>
        <a:defRPr sz="3600" kern="1200">
          <a:solidFill>
            <a:schemeClr val="tx1"/>
          </a:solidFill>
          <a:latin typeface="+mn-lt"/>
          <a:ea typeface="+mn-ea"/>
          <a:cs typeface="+mn-cs"/>
        </a:defRPr>
      </a:lvl2pPr>
      <a:lvl3pPr marL="1463040" indent="-457200" algn="l" defTabSz="1828800" rtl="0" eaLnBrk="1" latinLnBrk="0" hangingPunct="1">
        <a:lnSpc>
          <a:spcPct val="120000"/>
        </a:lnSpc>
        <a:spcBef>
          <a:spcPts val="1000"/>
        </a:spcBef>
        <a:buSzPct val="87000"/>
        <a:buFont typeface="Arial" panose="020B0604020202020204" pitchFamily="34" charset="0"/>
        <a:buChar char="•"/>
        <a:defRPr sz="3200" kern="1200">
          <a:solidFill>
            <a:schemeClr val="tx1"/>
          </a:solidFill>
          <a:latin typeface="+mn-lt"/>
          <a:ea typeface="+mn-ea"/>
          <a:cs typeface="+mn-cs"/>
        </a:defRPr>
      </a:lvl3pPr>
      <a:lvl4pPr marL="2103120" indent="-571500" algn="l" defTabSz="1828800" rtl="0" eaLnBrk="1" latinLnBrk="0" hangingPunct="1">
        <a:lnSpc>
          <a:spcPct val="120000"/>
        </a:lnSpc>
        <a:spcBef>
          <a:spcPts val="1000"/>
        </a:spcBef>
        <a:buSzPct val="87000"/>
        <a:buFont typeface="Arial" panose="020B0604020202020204" pitchFamily="34" charset="0"/>
        <a:buChar char="•"/>
        <a:defRPr sz="2800" kern="1200">
          <a:solidFill>
            <a:schemeClr val="tx1"/>
          </a:solidFill>
          <a:latin typeface="+mn-lt"/>
          <a:ea typeface="+mn-ea"/>
          <a:cs typeface="+mn-cs"/>
        </a:defRPr>
      </a:lvl4pPr>
      <a:lvl5pPr marL="2596896" indent="-457200" algn="l" defTabSz="1828800" rtl="0" eaLnBrk="1" latinLnBrk="0" hangingPunct="1">
        <a:lnSpc>
          <a:spcPct val="120000"/>
        </a:lnSpc>
        <a:spcBef>
          <a:spcPts val="1000"/>
        </a:spcBef>
        <a:buSzPct val="87000"/>
        <a:buFont typeface="Arial" panose="020B0604020202020204" pitchFamily="34" charset="0"/>
        <a:buChar char="•"/>
        <a:defRPr sz="28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g"/><Relationship Id="rId1" Type="http://schemas.openxmlformats.org/officeDocument/2006/relationships/slideLayout" Target="../slideLayouts/slideLayout22.xml"/><Relationship Id="rId5" Type="http://schemas.openxmlformats.org/officeDocument/2006/relationships/hyperlink" Target="https://github.com/simplyyweirdd3/data5100_project" TargetMode="External"/><Relationship Id="rId4" Type="http://schemas.openxmlformats.org/officeDocument/2006/relationships/image" Target="../media/image28.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D1D2CD-954D-4C4D-B505-05EAD159B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spcBef>
                <a:spcPts val="0"/>
              </a:spcBef>
              <a:defRPr/>
            </a:pPr>
            <a:endParaRPr lang="en-US" sz="3600" kern="1200">
              <a:solidFill>
                <a:prstClr val="white"/>
              </a:solidFill>
              <a:latin typeface="Grandview Display"/>
            </a:endParaRPr>
          </a:p>
        </p:txBody>
      </p:sp>
      <p:sp>
        <p:nvSpPr>
          <p:cNvPr id="2" name="Title 1">
            <a:extLst>
              <a:ext uri="{FF2B5EF4-FFF2-40B4-BE49-F238E27FC236}">
                <a16:creationId xmlns:a16="http://schemas.microsoft.com/office/drawing/2014/main" id="{400BEE01-DF1B-2544-1D5D-F2A1D8568ACE}"/>
              </a:ext>
            </a:extLst>
          </p:cNvPr>
          <p:cNvSpPr>
            <a:spLocks noGrp="1"/>
          </p:cNvSpPr>
          <p:nvPr>
            <p:ph type="ctrTitle"/>
          </p:nvPr>
        </p:nvSpPr>
        <p:spPr>
          <a:xfrm>
            <a:off x="1028231" y="1551044"/>
            <a:ext cx="8249114" cy="7048500"/>
          </a:xfrm>
        </p:spPr>
        <p:txBody>
          <a:bodyPr>
            <a:normAutofit/>
          </a:bodyPr>
          <a:lstStyle/>
          <a:p>
            <a:pPr>
              <a:lnSpc>
                <a:spcPct val="90000"/>
              </a:lnSpc>
            </a:pPr>
            <a:r>
              <a:rPr lang="en-US" sz="9000" dirty="0">
                <a:latin typeface="Baskerville Old Face" panose="02020602080505020303" pitchFamily="18" charset="0"/>
              </a:rPr>
              <a:t>Predictive Modeling of </a:t>
            </a:r>
            <a:br>
              <a:rPr lang="en-US" sz="9000" dirty="0">
                <a:latin typeface="Baskerville Old Face" panose="02020602080505020303" pitchFamily="18" charset="0"/>
              </a:rPr>
            </a:br>
            <a:r>
              <a:rPr lang="en-US" sz="9000" dirty="0">
                <a:latin typeface="Baskerville Old Face" panose="02020602080505020303" pitchFamily="18" charset="0"/>
              </a:rPr>
              <a:t>Diabetes, Cardiovascular Disease &amp; Stroke</a:t>
            </a:r>
            <a:endParaRPr lang="en-IN" sz="9000" dirty="0">
              <a:latin typeface="Baskerville Old Face" panose="02020602080505020303" pitchFamily="18" charset="0"/>
            </a:endParaRPr>
          </a:p>
        </p:txBody>
      </p:sp>
      <p:cxnSp>
        <p:nvCxnSpPr>
          <p:cNvPr id="10" name="Straight Connector 9">
            <a:extLst>
              <a:ext uri="{FF2B5EF4-FFF2-40B4-BE49-F238E27FC236}">
                <a16:creationId xmlns:a16="http://schemas.microsoft.com/office/drawing/2014/main" id="{A2D508B3-A66C-833E-D929-8DC211635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4176" y="9765444"/>
            <a:ext cx="195772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AA1415A-1917-D0B3-D449-FD06F37FC4C0}"/>
              </a:ext>
            </a:extLst>
          </p:cNvPr>
          <p:cNvSpPr txBox="1"/>
          <p:nvPr/>
        </p:nvSpPr>
        <p:spPr>
          <a:xfrm>
            <a:off x="1028232" y="8303058"/>
            <a:ext cx="9339732" cy="830997"/>
          </a:xfrm>
          <a:prstGeom prst="rect">
            <a:avLst/>
          </a:prstGeom>
          <a:noFill/>
        </p:spPr>
        <p:txBody>
          <a:bodyPr wrap="square" rtlCol="0">
            <a:spAutoFit/>
          </a:bodyPr>
          <a:lstStyle/>
          <a:p>
            <a:pPr defTabSz="1828800" hangingPunct="1">
              <a:spcBef>
                <a:spcPts val="0"/>
              </a:spcBef>
            </a:pPr>
            <a:r>
              <a:rPr lang="en-US" sz="4800" kern="1200" dirty="0">
                <a:solidFill>
                  <a:prstClr val="black"/>
                </a:solidFill>
                <a:latin typeface="Baskerville Old Face" panose="02020602080505020303" pitchFamily="18" charset="0"/>
                <a:ea typeface="+mn-ea"/>
                <a:cs typeface="+mn-cs"/>
              </a:rPr>
              <a:t>Using Public Health Survey Datasets</a:t>
            </a:r>
            <a:endParaRPr lang="en-IN" sz="4800" kern="1200" dirty="0">
              <a:solidFill>
                <a:prstClr val="black"/>
              </a:solidFill>
              <a:latin typeface="Baskerville Old Face" panose="02020602080505020303" pitchFamily="18" charset="0"/>
              <a:ea typeface="+mn-ea"/>
              <a:cs typeface="+mn-cs"/>
            </a:endParaRPr>
          </a:p>
        </p:txBody>
      </p:sp>
      <p:sp>
        <p:nvSpPr>
          <p:cNvPr id="5" name="TextBox 4">
            <a:extLst>
              <a:ext uri="{FF2B5EF4-FFF2-40B4-BE49-F238E27FC236}">
                <a16:creationId xmlns:a16="http://schemas.microsoft.com/office/drawing/2014/main" id="{460F99CE-8183-27B5-7431-4677E19BEA92}"/>
              </a:ext>
            </a:extLst>
          </p:cNvPr>
          <p:cNvSpPr txBox="1"/>
          <p:nvPr/>
        </p:nvSpPr>
        <p:spPr>
          <a:xfrm>
            <a:off x="1215370" y="9874300"/>
            <a:ext cx="8093172" cy="3785652"/>
          </a:xfrm>
          <a:prstGeom prst="rect">
            <a:avLst/>
          </a:prstGeom>
          <a:noFill/>
        </p:spPr>
        <p:txBody>
          <a:bodyPr wrap="square" rtlCol="0">
            <a:spAutoFit/>
          </a:bodyPr>
          <a:lstStyle/>
          <a:p>
            <a:pPr algn="ctr" defTabSz="1828800" hangingPunct="1">
              <a:spcBef>
                <a:spcPts val="0"/>
              </a:spcBef>
            </a:pPr>
            <a:r>
              <a:rPr lang="en-US" sz="4800" kern="1200" dirty="0">
                <a:solidFill>
                  <a:prstClr val="black"/>
                </a:solidFill>
                <a:latin typeface="Baskerville Old Face" panose="02020602080505020303" pitchFamily="18" charset="0"/>
                <a:ea typeface="+mn-ea"/>
                <a:cs typeface="+mn-cs"/>
              </a:rPr>
              <a:t>FINAL PROJECT</a:t>
            </a:r>
          </a:p>
          <a:p>
            <a:pPr algn="ctr" defTabSz="1828800" hangingPunct="1">
              <a:spcBef>
                <a:spcPts val="0"/>
              </a:spcBef>
            </a:pPr>
            <a:r>
              <a:rPr lang="en-US" sz="4800" kern="1200" dirty="0">
                <a:solidFill>
                  <a:prstClr val="black"/>
                </a:solidFill>
                <a:latin typeface="Baskerville Old Face" panose="02020602080505020303" pitchFamily="18" charset="0"/>
                <a:ea typeface="+mn-ea"/>
                <a:cs typeface="+mn-cs"/>
              </a:rPr>
              <a:t>Presented by- </a:t>
            </a:r>
            <a:r>
              <a:rPr lang="en-US" sz="4800" b="1" kern="1200" dirty="0">
                <a:solidFill>
                  <a:prstClr val="black"/>
                </a:solidFill>
                <a:latin typeface="Baskerville Old Face" panose="02020602080505020303" pitchFamily="18" charset="0"/>
                <a:ea typeface="+mn-ea"/>
                <a:cs typeface="+mn-cs"/>
              </a:rPr>
              <a:t>Group 1</a:t>
            </a:r>
            <a:br>
              <a:rPr lang="en-US" sz="4800" b="1" kern="1200" dirty="0">
                <a:solidFill>
                  <a:prstClr val="black"/>
                </a:solidFill>
                <a:latin typeface="Baskerville Old Face" panose="02020602080505020303" pitchFamily="18" charset="0"/>
                <a:ea typeface="+mn-ea"/>
                <a:cs typeface="+mn-cs"/>
              </a:rPr>
            </a:br>
            <a:endParaRPr lang="en-US" sz="4800" b="1" kern="1200" dirty="0">
              <a:solidFill>
                <a:prstClr val="black"/>
              </a:solidFill>
              <a:latin typeface="Baskerville Old Face" panose="02020602080505020303" pitchFamily="18" charset="0"/>
              <a:ea typeface="+mn-ea"/>
              <a:cs typeface="+mn-cs"/>
            </a:endParaRPr>
          </a:p>
          <a:p>
            <a:pPr algn="ctr" defTabSz="1828800" hangingPunct="1">
              <a:spcBef>
                <a:spcPts val="0"/>
              </a:spcBef>
            </a:pPr>
            <a:r>
              <a:rPr lang="en-US" sz="4800" b="1" kern="1200" dirty="0">
                <a:solidFill>
                  <a:prstClr val="black"/>
                </a:solidFill>
                <a:latin typeface="Baskerville Old Face" panose="02020602080505020303" pitchFamily="18" charset="0"/>
                <a:ea typeface="+mn-ea"/>
                <a:cs typeface="+mn-cs"/>
              </a:rPr>
              <a:t>Devlin H, Ruman S</a:t>
            </a:r>
          </a:p>
          <a:p>
            <a:pPr algn="ctr" defTabSz="1828800" hangingPunct="1">
              <a:spcBef>
                <a:spcPts val="0"/>
              </a:spcBef>
            </a:pPr>
            <a:r>
              <a:rPr lang="en-US" sz="4800" b="1" kern="1200" dirty="0">
                <a:solidFill>
                  <a:prstClr val="black"/>
                </a:solidFill>
                <a:latin typeface="Baskerville Old Face" panose="02020602080505020303" pitchFamily="18" charset="0"/>
                <a:ea typeface="+mn-ea"/>
                <a:cs typeface="+mn-cs"/>
              </a:rPr>
              <a:t>DATA 5100, Seattle University</a:t>
            </a:r>
            <a:endParaRPr lang="en-IN" sz="4800" b="1" kern="1200" dirty="0">
              <a:solidFill>
                <a:prstClr val="black"/>
              </a:solidFill>
              <a:latin typeface="Baskerville Old Face" panose="02020602080505020303" pitchFamily="18" charset="0"/>
              <a:ea typeface="+mn-ea"/>
              <a:cs typeface="+mn-cs"/>
            </a:endParaRPr>
          </a:p>
        </p:txBody>
      </p:sp>
      <p:pic>
        <p:nvPicPr>
          <p:cNvPr id="4102" name="Picture 6" descr="Abstract technology or medical background with hexagons">
            <a:extLst>
              <a:ext uri="{FF2B5EF4-FFF2-40B4-BE49-F238E27FC236}">
                <a16:creationId xmlns:a16="http://schemas.microsoft.com/office/drawing/2014/main" id="{AC78F81A-F164-8D12-B34F-5D0EF3DA7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246" y="-301295"/>
            <a:ext cx="25040492" cy="1431859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8BC983A-07C9-4AEA-CC50-5EA6E80FCF80}"/>
              </a:ext>
            </a:extLst>
          </p:cNvPr>
          <p:cNvSpPr txBox="1">
            <a:spLocks/>
          </p:cNvSpPr>
          <p:nvPr/>
        </p:nvSpPr>
        <p:spPr>
          <a:xfrm>
            <a:off x="532513" y="898444"/>
            <a:ext cx="8249114" cy="7048500"/>
          </a:xfrm>
          <a:prstGeom prst="rect">
            <a:avLst/>
          </a:prstGeom>
        </p:spPr>
        <p:txBody>
          <a:bodyPr vert="horz" lIns="182880" tIns="91440" rIns="182880" bIns="91440" rtlCol="0" anchor="t">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defTabSz="1828800">
              <a:lnSpc>
                <a:spcPct val="90000"/>
              </a:lnSpc>
            </a:pPr>
            <a:r>
              <a:rPr lang="en-US" sz="9000" dirty="0">
                <a:solidFill>
                  <a:prstClr val="white"/>
                </a:solidFill>
                <a:latin typeface="Baskerville Old Face" panose="02020602080505020303" pitchFamily="18" charset="0"/>
              </a:rPr>
              <a:t>Predictive Modeling of </a:t>
            </a:r>
            <a:br>
              <a:rPr lang="en-US" sz="9000" dirty="0">
                <a:solidFill>
                  <a:prstClr val="white"/>
                </a:solidFill>
                <a:latin typeface="Baskerville Old Face" panose="02020602080505020303" pitchFamily="18" charset="0"/>
              </a:rPr>
            </a:br>
            <a:r>
              <a:rPr lang="en-US" sz="9000" dirty="0">
                <a:solidFill>
                  <a:prstClr val="white"/>
                </a:solidFill>
                <a:latin typeface="Baskerville Old Face" panose="02020602080505020303" pitchFamily="18" charset="0"/>
              </a:rPr>
              <a:t>Diabetes, Cardiovascular Disease &amp; Stroke</a:t>
            </a:r>
            <a:endParaRPr lang="en-IN" sz="9000" dirty="0">
              <a:solidFill>
                <a:prstClr val="white"/>
              </a:solidFill>
              <a:latin typeface="Baskerville Old Face" panose="02020602080505020303" pitchFamily="18" charset="0"/>
            </a:endParaRPr>
          </a:p>
        </p:txBody>
      </p:sp>
      <p:sp>
        <p:nvSpPr>
          <p:cNvPr id="7" name="TextBox 6">
            <a:extLst>
              <a:ext uri="{FF2B5EF4-FFF2-40B4-BE49-F238E27FC236}">
                <a16:creationId xmlns:a16="http://schemas.microsoft.com/office/drawing/2014/main" id="{6AD8638E-5AE7-158C-89FD-CD317AD86F8D}"/>
              </a:ext>
            </a:extLst>
          </p:cNvPr>
          <p:cNvSpPr txBox="1"/>
          <p:nvPr/>
        </p:nvSpPr>
        <p:spPr>
          <a:xfrm>
            <a:off x="592090" y="7366950"/>
            <a:ext cx="9339732" cy="830997"/>
          </a:xfrm>
          <a:prstGeom prst="rect">
            <a:avLst/>
          </a:prstGeom>
          <a:noFill/>
        </p:spPr>
        <p:txBody>
          <a:bodyPr wrap="square" rtlCol="0">
            <a:spAutoFit/>
          </a:bodyPr>
          <a:lstStyle/>
          <a:p>
            <a:pPr defTabSz="1828800" hangingPunct="1">
              <a:spcBef>
                <a:spcPts val="0"/>
              </a:spcBef>
            </a:pPr>
            <a:r>
              <a:rPr lang="en-US" sz="4800" u="sng" kern="1200" dirty="0">
                <a:solidFill>
                  <a:prstClr val="white"/>
                </a:solidFill>
                <a:latin typeface="Baskerville Old Face" panose="02020602080505020303" pitchFamily="18" charset="0"/>
                <a:ea typeface="+mn-ea"/>
                <a:cs typeface="+mn-cs"/>
              </a:rPr>
              <a:t>Using Public Health Survey Datasets</a:t>
            </a:r>
            <a:endParaRPr lang="en-IN" sz="4800" u="sng" kern="1200" dirty="0">
              <a:solidFill>
                <a:prstClr val="white"/>
              </a:solidFill>
              <a:latin typeface="Baskerville Old Face" panose="02020602080505020303" pitchFamily="18" charset="0"/>
              <a:ea typeface="+mn-ea"/>
              <a:cs typeface="+mn-cs"/>
            </a:endParaRPr>
          </a:p>
        </p:txBody>
      </p:sp>
      <p:sp>
        <p:nvSpPr>
          <p:cNvPr id="9" name="TextBox 8">
            <a:extLst>
              <a:ext uri="{FF2B5EF4-FFF2-40B4-BE49-F238E27FC236}">
                <a16:creationId xmlns:a16="http://schemas.microsoft.com/office/drawing/2014/main" id="{2C1D9A87-1558-6306-18FB-3AA0C8A6622E}"/>
              </a:ext>
            </a:extLst>
          </p:cNvPr>
          <p:cNvSpPr txBox="1"/>
          <p:nvPr/>
        </p:nvSpPr>
        <p:spPr>
          <a:xfrm>
            <a:off x="688454" y="9532202"/>
            <a:ext cx="8093172" cy="3785652"/>
          </a:xfrm>
          <a:prstGeom prst="rect">
            <a:avLst/>
          </a:prstGeom>
          <a:noFill/>
        </p:spPr>
        <p:txBody>
          <a:bodyPr wrap="square" rtlCol="0">
            <a:spAutoFit/>
          </a:bodyPr>
          <a:lstStyle/>
          <a:p>
            <a:pPr defTabSz="1828800" hangingPunct="1">
              <a:spcBef>
                <a:spcPts val="0"/>
              </a:spcBef>
            </a:pPr>
            <a:r>
              <a:rPr lang="en-US" sz="4800" kern="1200" dirty="0">
                <a:solidFill>
                  <a:prstClr val="white"/>
                </a:solidFill>
                <a:latin typeface="Baskerville Old Face" panose="02020602080505020303" pitchFamily="18" charset="0"/>
                <a:ea typeface="+mn-ea"/>
                <a:cs typeface="+mn-cs"/>
              </a:rPr>
              <a:t>FINAL PROJECT</a:t>
            </a:r>
          </a:p>
          <a:p>
            <a:pPr defTabSz="1828800" hangingPunct="1">
              <a:spcBef>
                <a:spcPts val="0"/>
              </a:spcBef>
            </a:pPr>
            <a:r>
              <a:rPr lang="en-US" sz="4800" kern="1200" dirty="0">
                <a:solidFill>
                  <a:prstClr val="white"/>
                </a:solidFill>
                <a:latin typeface="Baskerville Old Face" panose="02020602080505020303" pitchFamily="18" charset="0"/>
                <a:ea typeface="+mn-ea"/>
                <a:cs typeface="+mn-cs"/>
              </a:rPr>
              <a:t>Presented by- </a:t>
            </a:r>
            <a:r>
              <a:rPr lang="en-US" sz="4800" b="1" kern="1200" dirty="0">
                <a:solidFill>
                  <a:prstClr val="white"/>
                </a:solidFill>
                <a:latin typeface="Baskerville Old Face" panose="02020602080505020303" pitchFamily="18" charset="0"/>
                <a:ea typeface="+mn-ea"/>
                <a:cs typeface="+mn-cs"/>
              </a:rPr>
              <a:t>Group 4</a:t>
            </a:r>
            <a:br>
              <a:rPr lang="en-US" sz="4800" b="1" kern="1200" dirty="0">
                <a:solidFill>
                  <a:prstClr val="white"/>
                </a:solidFill>
                <a:latin typeface="Baskerville Old Face" panose="02020602080505020303" pitchFamily="18" charset="0"/>
                <a:ea typeface="+mn-ea"/>
                <a:cs typeface="+mn-cs"/>
              </a:rPr>
            </a:br>
            <a:endParaRPr lang="en-US" sz="4800" b="1" kern="1200" dirty="0">
              <a:solidFill>
                <a:prstClr val="white"/>
              </a:solidFill>
              <a:latin typeface="Baskerville Old Face" panose="02020602080505020303" pitchFamily="18" charset="0"/>
              <a:ea typeface="+mn-ea"/>
              <a:cs typeface="+mn-cs"/>
            </a:endParaRPr>
          </a:p>
          <a:p>
            <a:pPr defTabSz="1828800" hangingPunct="1">
              <a:spcBef>
                <a:spcPts val="0"/>
              </a:spcBef>
            </a:pPr>
            <a:r>
              <a:rPr lang="en-US" sz="4800" b="1" kern="1200" dirty="0">
                <a:solidFill>
                  <a:prstClr val="white"/>
                </a:solidFill>
                <a:latin typeface="Baskerville Old Face" panose="02020602080505020303" pitchFamily="18" charset="0"/>
                <a:ea typeface="+mn-ea"/>
                <a:cs typeface="+mn-cs"/>
              </a:rPr>
              <a:t>Devlin H, Ruman S</a:t>
            </a:r>
          </a:p>
          <a:p>
            <a:pPr defTabSz="1828800" hangingPunct="1">
              <a:spcBef>
                <a:spcPts val="0"/>
              </a:spcBef>
            </a:pPr>
            <a:r>
              <a:rPr lang="en-US" sz="4800" b="1" kern="1200" dirty="0">
                <a:solidFill>
                  <a:prstClr val="white"/>
                </a:solidFill>
                <a:latin typeface="Baskerville Old Face" panose="02020602080505020303" pitchFamily="18" charset="0"/>
                <a:ea typeface="+mn-ea"/>
                <a:cs typeface="+mn-cs"/>
              </a:rPr>
              <a:t>DATA 5100, Seattle University</a:t>
            </a:r>
            <a:endParaRPr lang="en-IN" sz="4800" b="1" kern="1200" dirty="0">
              <a:solidFill>
                <a:prstClr val="white"/>
              </a:solidFill>
              <a:latin typeface="Baskerville Old Face" panose="02020602080505020303" pitchFamily="18" charset="0"/>
              <a:ea typeface="+mn-ea"/>
              <a:cs typeface="+mn-cs"/>
            </a:endParaRPr>
          </a:p>
        </p:txBody>
      </p:sp>
    </p:spTree>
    <p:extLst>
      <p:ext uri="{BB962C8B-B14F-4D97-AF65-F5344CB8AC3E}">
        <p14:creationId xmlns:p14="http://schemas.microsoft.com/office/powerpoint/2010/main" val="2093761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26464" y="2062002"/>
            <a:ext cx="1957724"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spcBef>
                <a:spcPts val="0"/>
              </a:spcBef>
            </a:pPr>
            <a:endParaRPr lang="en-US" sz="3600" kern="1200">
              <a:solidFill>
                <a:prstClr val="white"/>
              </a:solidFill>
              <a:latin typeface="Grandview Display"/>
            </a:endParaRPr>
          </a:p>
        </p:txBody>
      </p:sp>
      <p:sp useBgFill="1">
        <p:nvSpPr>
          <p:cNvPr id="29" name="Rectangle 28">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788" y="1958150"/>
            <a:ext cx="11554048" cy="10149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spcBef>
                <a:spcPts val="0"/>
              </a:spcBef>
            </a:pPr>
            <a:endParaRPr lang="en-US" sz="3600" kern="1200">
              <a:solidFill>
                <a:prstClr val="white"/>
              </a:solidFill>
              <a:latin typeface="Grandview Display"/>
            </a:endParaRPr>
          </a:p>
        </p:txBody>
      </p:sp>
      <p:sp>
        <p:nvSpPr>
          <p:cNvPr id="5" name="TextBox 4">
            <a:extLst>
              <a:ext uri="{FF2B5EF4-FFF2-40B4-BE49-F238E27FC236}">
                <a16:creationId xmlns:a16="http://schemas.microsoft.com/office/drawing/2014/main" id="{46457240-E32F-06D3-0036-A7A50FBA5CB9}"/>
              </a:ext>
            </a:extLst>
          </p:cNvPr>
          <p:cNvSpPr txBox="1"/>
          <p:nvPr/>
        </p:nvSpPr>
        <p:spPr>
          <a:xfrm>
            <a:off x="1426464" y="1038836"/>
            <a:ext cx="20923040" cy="1359624"/>
          </a:xfrm>
          <a:prstGeom prst="rect">
            <a:avLst/>
          </a:prstGeom>
        </p:spPr>
        <p:txBody>
          <a:bodyPr vert="horz" lIns="182880" tIns="91440" rIns="182880" bIns="91440" rtlCol="0" anchor="t">
            <a:normAutofit fontScale="92500"/>
          </a:bodyPr>
          <a:lstStyle/>
          <a:p>
            <a:pPr algn="ctr" defTabSz="1828800" hangingPunct="1">
              <a:lnSpc>
                <a:spcPct val="90000"/>
              </a:lnSpc>
              <a:spcBef>
                <a:spcPct val="0"/>
              </a:spcBef>
              <a:spcAft>
                <a:spcPts val="1200"/>
              </a:spcAft>
            </a:pPr>
            <a:r>
              <a:rPr lang="en-US" sz="8800" b="1" u="sng" kern="1200" dirty="0">
                <a:solidFill>
                  <a:prstClr val="white"/>
                </a:solidFill>
                <a:latin typeface="Baskerville Old Face" panose="02020602080505020303" pitchFamily="18" charset="0"/>
                <a:ea typeface="+mn-ea"/>
                <a:cs typeface="+mn-cs"/>
              </a:rPr>
              <a:t>Modeling Approach: Selecting the Right Tools</a:t>
            </a:r>
          </a:p>
        </p:txBody>
      </p:sp>
      <p:cxnSp>
        <p:nvCxnSpPr>
          <p:cNvPr id="31" name="Straight Connector 30">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71346" y="1958150"/>
            <a:ext cx="0" cy="101498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2A4F70F-AA11-F318-80C4-F07CEBF032A5}"/>
              </a:ext>
            </a:extLst>
          </p:cNvPr>
          <p:cNvSpPr txBox="1"/>
          <p:nvPr/>
        </p:nvSpPr>
        <p:spPr>
          <a:xfrm>
            <a:off x="1207319" y="2660534"/>
            <a:ext cx="22968154" cy="1359620"/>
          </a:xfrm>
          <a:prstGeom prst="rect">
            <a:avLst/>
          </a:prstGeom>
        </p:spPr>
        <p:txBody>
          <a:bodyPr vert="horz" lIns="182880" tIns="91440" rIns="182880" bIns="91440" rtlCol="0">
            <a:normAutofit fontScale="77500" lnSpcReduction="20000"/>
          </a:bodyPr>
          <a:lstStyle/>
          <a:p>
            <a:pPr algn="ctr" defTabSz="1828800" hangingPunct="1">
              <a:lnSpc>
                <a:spcPct val="110000"/>
              </a:lnSpc>
              <a:spcBef>
                <a:spcPts val="0"/>
              </a:spcBef>
              <a:spcAft>
                <a:spcPts val="1200"/>
              </a:spcAft>
              <a:buSzPct val="87000"/>
            </a:pPr>
            <a:r>
              <a:rPr lang="en-US" sz="4600" kern="1200" dirty="0">
                <a:solidFill>
                  <a:prstClr val="white"/>
                </a:solidFill>
                <a:latin typeface="Baskerville Old Face" panose="02020602080505020303" pitchFamily="18" charset="0"/>
                <a:ea typeface="+mn-ea"/>
                <a:cs typeface="+mn-cs"/>
              </a:rPr>
              <a:t>To tackle the complexity of disease prediction, we employed a diverse set of machine learning models, each with unique strengths.</a:t>
            </a:r>
          </a:p>
          <a:p>
            <a:pPr algn="ctr" defTabSz="1828800" hangingPunct="1">
              <a:lnSpc>
                <a:spcPct val="110000"/>
              </a:lnSpc>
              <a:spcBef>
                <a:spcPts val="0"/>
              </a:spcBef>
              <a:spcAft>
                <a:spcPts val="1200"/>
              </a:spcAft>
              <a:buSzPct val="87000"/>
            </a:pPr>
            <a:endParaRPr lang="en-US" sz="3600" kern="1200" dirty="0">
              <a:solidFill>
                <a:prstClr val="white"/>
              </a:solidFill>
              <a:latin typeface="Baskerville Old Face" panose="02020602080505020303" pitchFamily="18" charset="0"/>
              <a:ea typeface="+mn-ea"/>
              <a:cs typeface="+mn-cs"/>
            </a:endParaRPr>
          </a:p>
        </p:txBody>
      </p:sp>
      <p:sp>
        <p:nvSpPr>
          <p:cNvPr id="4" name="TextBox 3">
            <a:extLst>
              <a:ext uri="{FF2B5EF4-FFF2-40B4-BE49-F238E27FC236}">
                <a16:creationId xmlns:a16="http://schemas.microsoft.com/office/drawing/2014/main" id="{9F7CE830-59D8-4E3F-52E2-C34867C1147F}"/>
              </a:ext>
            </a:extLst>
          </p:cNvPr>
          <p:cNvSpPr txBox="1"/>
          <p:nvPr/>
        </p:nvSpPr>
        <p:spPr>
          <a:xfrm>
            <a:off x="1426464" y="4672848"/>
            <a:ext cx="12192000" cy="6765122"/>
          </a:xfrm>
          <a:prstGeom prst="rect">
            <a:avLst/>
          </a:prstGeom>
          <a:noFill/>
        </p:spPr>
        <p:txBody>
          <a:bodyPr wrap="square">
            <a:spAutoFit/>
          </a:bodyPr>
          <a:lstStyle/>
          <a:p>
            <a:pPr defTabSz="1828800" hangingPunct="1">
              <a:lnSpc>
                <a:spcPct val="110000"/>
              </a:lnSpc>
              <a:spcBef>
                <a:spcPts val="0"/>
              </a:spcBef>
              <a:spcAft>
                <a:spcPts val="1200"/>
              </a:spcAft>
              <a:buSzPct val="87000"/>
            </a:pPr>
            <a:r>
              <a:rPr lang="en-US" b="1" u="sng" kern="1200" dirty="0">
                <a:solidFill>
                  <a:prstClr val="white"/>
                </a:solidFill>
                <a:latin typeface="Baskerville Old Face" panose="02020602080505020303" pitchFamily="18" charset="0"/>
                <a:ea typeface="+mn-ea"/>
                <a:cs typeface="+mn-cs"/>
              </a:rPr>
              <a:t>Models Tested:</a:t>
            </a:r>
          </a:p>
          <a:p>
            <a:pPr defTabSz="1828800" hangingPunct="1">
              <a:lnSpc>
                <a:spcPct val="110000"/>
              </a:lnSpc>
              <a:spcBef>
                <a:spcPts val="0"/>
              </a:spcBef>
              <a:spcAft>
                <a:spcPts val="1200"/>
              </a:spcAft>
              <a:buSzPct val="87000"/>
            </a:pPr>
            <a:r>
              <a:rPr lang="en-US" b="1" kern="1200" dirty="0">
                <a:solidFill>
                  <a:prstClr val="white"/>
                </a:solidFill>
                <a:latin typeface="Baskerville Old Face" panose="02020602080505020303" pitchFamily="18" charset="0"/>
                <a:ea typeface="+mn-ea"/>
                <a:cs typeface="+mn-cs"/>
              </a:rPr>
              <a:t>Logistic Regression:</a:t>
            </a:r>
            <a:r>
              <a:rPr lang="en-US" kern="1200" dirty="0">
                <a:solidFill>
                  <a:prstClr val="white"/>
                </a:solidFill>
                <a:latin typeface="Baskerville Old Face" panose="02020602080505020303" pitchFamily="18" charset="0"/>
                <a:ea typeface="+mn-ea"/>
                <a:cs typeface="+mn-cs"/>
              </a:rPr>
              <a:t> A baseline model for binary classification, providing a linear perspective.</a:t>
            </a:r>
          </a:p>
          <a:p>
            <a:pPr defTabSz="1828800" hangingPunct="1">
              <a:lnSpc>
                <a:spcPct val="110000"/>
              </a:lnSpc>
              <a:spcBef>
                <a:spcPts val="0"/>
              </a:spcBef>
              <a:spcAft>
                <a:spcPts val="1200"/>
              </a:spcAft>
              <a:buSzPct val="87000"/>
            </a:pPr>
            <a:r>
              <a:rPr lang="en-US" b="1" kern="1200" dirty="0">
                <a:solidFill>
                  <a:prstClr val="white"/>
                </a:solidFill>
                <a:latin typeface="Baskerville Old Face" panose="02020602080505020303" pitchFamily="18" charset="0"/>
                <a:ea typeface="+mn-ea"/>
                <a:cs typeface="+mn-cs"/>
              </a:rPr>
              <a:t>Decision Tree:</a:t>
            </a:r>
            <a:r>
              <a:rPr lang="en-US" kern="1200" dirty="0">
                <a:solidFill>
                  <a:prstClr val="white"/>
                </a:solidFill>
                <a:latin typeface="Baskerville Old Face" panose="02020602080505020303" pitchFamily="18" charset="0"/>
                <a:ea typeface="+mn-ea"/>
                <a:cs typeface="+mn-cs"/>
              </a:rPr>
              <a:t> A non-linear model that partitions data based on feature values, offering interpretability.</a:t>
            </a:r>
          </a:p>
          <a:p>
            <a:pPr defTabSz="1828800" hangingPunct="1">
              <a:lnSpc>
                <a:spcPct val="110000"/>
              </a:lnSpc>
              <a:spcBef>
                <a:spcPts val="0"/>
              </a:spcBef>
              <a:spcAft>
                <a:spcPts val="1200"/>
              </a:spcAft>
              <a:buSzPct val="87000"/>
            </a:pPr>
            <a:r>
              <a:rPr lang="en-US" b="1" kern="1200" dirty="0">
                <a:solidFill>
                  <a:prstClr val="white"/>
                </a:solidFill>
                <a:latin typeface="Baskerville Old Face" panose="02020602080505020303" pitchFamily="18" charset="0"/>
                <a:ea typeface="+mn-ea"/>
                <a:cs typeface="+mn-cs"/>
              </a:rPr>
              <a:t>Random Forest:</a:t>
            </a:r>
            <a:r>
              <a:rPr lang="en-US" kern="1200" dirty="0">
                <a:solidFill>
                  <a:prstClr val="white"/>
                </a:solidFill>
                <a:latin typeface="Baskerville Old Face" panose="02020602080505020303" pitchFamily="18" charset="0"/>
                <a:ea typeface="+mn-ea"/>
                <a:cs typeface="+mn-cs"/>
              </a:rPr>
              <a:t> An ensemble method combining multiple decision trees to improve accuracy and reduce overfitting.</a:t>
            </a:r>
          </a:p>
          <a:p>
            <a:pPr defTabSz="1828800" hangingPunct="1">
              <a:lnSpc>
                <a:spcPct val="110000"/>
              </a:lnSpc>
              <a:spcBef>
                <a:spcPts val="0"/>
              </a:spcBef>
              <a:spcAft>
                <a:spcPts val="1200"/>
              </a:spcAft>
              <a:buSzPct val="87000"/>
            </a:pPr>
            <a:r>
              <a:rPr lang="en-US" b="1" kern="1200" dirty="0" err="1">
                <a:solidFill>
                  <a:prstClr val="white"/>
                </a:solidFill>
                <a:latin typeface="Baskerville Old Face" panose="02020602080505020303" pitchFamily="18" charset="0"/>
                <a:ea typeface="+mn-ea"/>
                <a:cs typeface="+mn-cs"/>
              </a:rPr>
              <a:t>XGBoost</a:t>
            </a:r>
            <a:r>
              <a:rPr lang="en-US" b="1" kern="1200" dirty="0">
                <a:solidFill>
                  <a:prstClr val="white"/>
                </a:solidFill>
                <a:latin typeface="Baskerville Old Face" panose="02020602080505020303" pitchFamily="18" charset="0"/>
                <a:ea typeface="+mn-ea"/>
                <a:cs typeface="+mn-cs"/>
              </a:rPr>
              <a:t>:</a:t>
            </a:r>
            <a:r>
              <a:rPr lang="en-US" kern="1200" dirty="0">
                <a:solidFill>
                  <a:prstClr val="white"/>
                </a:solidFill>
                <a:latin typeface="Baskerville Old Face" panose="02020602080505020303" pitchFamily="18" charset="0"/>
                <a:ea typeface="+mn-ea"/>
                <a:cs typeface="+mn-cs"/>
              </a:rPr>
              <a:t> A gradient boosting framework known for its high performance and efficiency in complex datasets</a:t>
            </a:r>
            <a:endParaRPr lang="en-IN" kern="1200" dirty="0">
              <a:solidFill>
                <a:prstClr val="black"/>
              </a:solidFill>
              <a:latin typeface="Grandview Display"/>
              <a:ea typeface="+mn-ea"/>
              <a:cs typeface="+mn-cs"/>
            </a:endParaRPr>
          </a:p>
        </p:txBody>
      </p:sp>
      <p:sp>
        <p:nvSpPr>
          <p:cNvPr id="7" name="TextBox 6">
            <a:extLst>
              <a:ext uri="{FF2B5EF4-FFF2-40B4-BE49-F238E27FC236}">
                <a16:creationId xmlns:a16="http://schemas.microsoft.com/office/drawing/2014/main" id="{AF67D2D9-E992-31D4-CC13-12D0B1DBF046}"/>
              </a:ext>
            </a:extLst>
          </p:cNvPr>
          <p:cNvSpPr txBox="1"/>
          <p:nvPr/>
        </p:nvSpPr>
        <p:spPr>
          <a:xfrm>
            <a:off x="14089706" y="6387172"/>
            <a:ext cx="9823052" cy="3756285"/>
          </a:xfrm>
          <a:prstGeom prst="rect">
            <a:avLst/>
          </a:prstGeom>
          <a:noFill/>
        </p:spPr>
        <p:txBody>
          <a:bodyPr wrap="square">
            <a:spAutoFit/>
          </a:bodyPr>
          <a:lstStyle/>
          <a:p>
            <a:pPr defTabSz="1828800" hangingPunct="1">
              <a:lnSpc>
                <a:spcPct val="110000"/>
              </a:lnSpc>
              <a:spcBef>
                <a:spcPts val="0"/>
              </a:spcBef>
              <a:spcAft>
                <a:spcPts val="1200"/>
              </a:spcAft>
              <a:buSzPct val="87000"/>
            </a:pPr>
            <a:r>
              <a:rPr lang="en-US" b="1" u="sng" kern="1200" dirty="0">
                <a:solidFill>
                  <a:prstClr val="white"/>
                </a:solidFill>
                <a:latin typeface="Baskerville Old Face" panose="02020602080505020303" pitchFamily="18" charset="0"/>
                <a:ea typeface="+mn-ea"/>
                <a:cs typeface="+mn-cs"/>
              </a:rPr>
              <a:t>Metrics Used:</a:t>
            </a:r>
          </a:p>
          <a:p>
            <a:pPr defTabSz="1828800" hangingPunct="1">
              <a:lnSpc>
                <a:spcPct val="110000"/>
              </a:lnSpc>
              <a:spcBef>
                <a:spcPts val="0"/>
              </a:spcBef>
              <a:spcAft>
                <a:spcPts val="1200"/>
              </a:spcAft>
              <a:buSzPct val="87000"/>
            </a:pPr>
            <a:r>
              <a:rPr lang="en-US" kern="1200" dirty="0">
                <a:solidFill>
                  <a:prstClr val="white"/>
                </a:solidFill>
                <a:latin typeface="Baskerville Old Face" panose="02020602080505020303" pitchFamily="18" charset="0"/>
                <a:ea typeface="+mn-ea"/>
                <a:cs typeface="+mn-cs"/>
              </a:rPr>
              <a:t>Model performance was rigorously evaluated using a comprehensive suite of metrics:</a:t>
            </a:r>
          </a:p>
          <a:p>
            <a:pPr defTabSz="1828800" hangingPunct="1">
              <a:lnSpc>
                <a:spcPct val="110000"/>
              </a:lnSpc>
              <a:spcBef>
                <a:spcPts val="0"/>
              </a:spcBef>
              <a:spcAft>
                <a:spcPts val="1200"/>
              </a:spcAft>
              <a:buSzPct val="87000"/>
            </a:pPr>
            <a:r>
              <a:rPr lang="en-US" kern="1200" dirty="0">
                <a:solidFill>
                  <a:prstClr val="white"/>
                </a:solidFill>
                <a:latin typeface="Baskerville Old Face" panose="02020602080505020303" pitchFamily="18" charset="0"/>
                <a:ea typeface="+mn-ea"/>
                <a:cs typeface="+mn-cs"/>
              </a:rPr>
              <a:t>Accuracy, Precision, Recall, F1-Score, and ROC-AUC.</a:t>
            </a:r>
          </a:p>
        </p:txBody>
      </p:sp>
    </p:spTree>
    <p:extLst>
      <p:ext uri="{BB962C8B-B14F-4D97-AF65-F5344CB8AC3E}">
        <p14:creationId xmlns:p14="http://schemas.microsoft.com/office/powerpoint/2010/main" val="3549373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ED4BE-75EE-E0FD-C6AB-4AD12EBF4981}"/>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26464" y="2062002"/>
            <a:ext cx="1957724"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spcBef>
                <a:spcPts val="0"/>
              </a:spcBef>
            </a:pPr>
            <a:endParaRPr lang="en-US" sz="3600" kern="1200">
              <a:solidFill>
                <a:prstClr val="white"/>
              </a:solidFill>
              <a:latin typeface="Grandview Display"/>
            </a:endParaRPr>
          </a:p>
        </p:txBody>
      </p:sp>
      <p:sp>
        <p:nvSpPr>
          <p:cNvPr id="3" name="TextBox 2">
            <a:extLst>
              <a:ext uri="{FF2B5EF4-FFF2-40B4-BE49-F238E27FC236}">
                <a16:creationId xmlns:a16="http://schemas.microsoft.com/office/drawing/2014/main" id="{2AE48081-2DB4-3C7A-8CC0-B183321F5A92}"/>
              </a:ext>
            </a:extLst>
          </p:cNvPr>
          <p:cNvSpPr txBox="1"/>
          <p:nvPr/>
        </p:nvSpPr>
        <p:spPr>
          <a:xfrm>
            <a:off x="152400" y="1037960"/>
            <a:ext cx="24079200" cy="3139032"/>
          </a:xfrm>
          <a:prstGeom prst="rect">
            <a:avLst/>
          </a:prstGeom>
        </p:spPr>
        <p:txBody>
          <a:bodyPr vert="horz" lIns="182880" tIns="91440" rIns="182880" bIns="91440" rtlCol="0" anchor="t">
            <a:normAutofit/>
          </a:bodyPr>
          <a:lstStyle/>
          <a:p>
            <a:pPr algn="ctr" defTabSz="1828800" hangingPunct="1">
              <a:lnSpc>
                <a:spcPct val="90000"/>
              </a:lnSpc>
              <a:spcBef>
                <a:spcPct val="0"/>
              </a:spcBef>
              <a:spcAft>
                <a:spcPts val="1200"/>
              </a:spcAft>
            </a:pPr>
            <a:r>
              <a:rPr lang="en-US" sz="6400" b="1" kern="1200" dirty="0">
                <a:solidFill>
                  <a:prstClr val="white"/>
                </a:solidFill>
                <a:latin typeface="Baskerville Old Face" panose="02020602080505020303" pitchFamily="18" charset="0"/>
                <a:ea typeface="+mn-ea"/>
                <a:cs typeface="+mn-cs"/>
              </a:rPr>
              <a:t>Why Random Forest: The Optimal Choice for Healthcare Prediction</a:t>
            </a:r>
          </a:p>
        </p:txBody>
      </p:sp>
      <p:sp>
        <p:nvSpPr>
          <p:cNvPr id="5" name="TextBox 4">
            <a:extLst>
              <a:ext uri="{FF2B5EF4-FFF2-40B4-BE49-F238E27FC236}">
                <a16:creationId xmlns:a16="http://schemas.microsoft.com/office/drawing/2014/main" id="{770CA0B7-663E-9002-7FC7-3B26B67B643F}"/>
              </a:ext>
            </a:extLst>
          </p:cNvPr>
          <p:cNvSpPr txBox="1"/>
          <p:nvPr/>
        </p:nvSpPr>
        <p:spPr>
          <a:xfrm>
            <a:off x="1147857" y="2184652"/>
            <a:ext cx="22803522" cy="1973336"/>
          </a:xfrm>
          <a:prstGeom prst="rect">
            <a:avLst/>
          </a:prstGeom>
        </p:spPr>
        <p:txBody>
          <a:bodyPr vert="horz" lIns="182880" tIns="91440" rIns="182880" bIns="91440" rtlCol="0">
            <a:normAutofit/>
          </a:bodyPr>
          <a:lstStyle/>
          <a:p>
            <a:pPr defTabSz="1828800" hangingPunct="1">
              <a:lnSpc>
                <a:spcPct val="110000"/>
              </a:lnSpc>
              <a:spcBef>
                <a:spcPts val="0"/>
              </a:spcBef>
              <a:spcAft>
                <a:spcPts val="1200"/>
              </a:spcAft>
              <a:buSzPct val="87000"/>
            </a:pPr>
            <a:r>
              <a:rPr lang="en-US" sz="3600" kern="1200" dirty="0">
                <a:solidFill>
                  <a:prstClr val="white"/>
                </a:solidFill>
                <a:latin typeface="Baskerville Old Face" panose="02020602080505020303" pitchFamily="18" charset="0"/>
                <a:ea typeface="+mn-ea"/>
                <a:cs typeface="+mn-cs"/>
              </a:rPr>
              <a:t>Our choice of Random Forest was driven by its unique combination of power and interpretability, making it ideal for the nuances of healthcare data.</a:t>
            </a:r>
          </a:p>
        </p:txBody>
      </p:sp>
      <p:cxnSp>
        <p:nvCxnSpPr>
          <p:cNvPr id="16" name="Straight Connector 15">
            <a:extLst>
              <a:ext uri="{FF2B5EF4-FFF2-40B4-BE49-F238E27FC236}">
                <a16:creationId xmlns:a16="http://schemas.microsoft.com/office/drawing/2014/main" id="{540DBD50-3CB1-A513-2321-1891E3F095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44507" y="12545568"/>
            <a:ext cx="2169499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A0481BF-B4CE-AEC6-2280-D435549501DC}"/>
              </a:ext>
            </a:extLst>
          </p:cNvPr>
          <p:cNvSpPr txBox="1"/>
          <p:nvPr/>
        </p:nvSpPr>
        <p:spPr>
          <a:xfrm>
            <a:off x="1426466" y="4087163"/>
            <a:ext cx="12594336" cy="8455905"/>
          </a:xfrm>
          <a:prstGeom prst="rect">
            <a:avLst/>
          </a:prstGeom>
          <a:noFill/>
        </p:spPr>
        <p:txBody>
          <a:bodyPr wrap="square">
            <a:spAutoFit/>
          </a:bodyPr>
          <a:lstStyle/>
          <a:p>
            <a:pPr defTabSz="1828800" hangingPunct="1">
              <a:lnSpc>
                <a:spcPct val="110000"/>
              </a:lnSpc>
              <a:spcBef>
                <a:spcPts val="0"/>
              </a:spcBef>
              <a:spcAft>
                <a:spcPts val="1200"/>
              </a:spcAft>
              <a:buSzPct val="87000"/>
            </a:pPr>
            <a:r>
              <a:rPr lang="en-US" sz="3600" b="1" kern="1200" dirty="0">
                <a:solidFill>
                  <a:prstClr val="white"/>
                </a:solidFill>
                <a:latin typeface="Baskerville Old Face" panose="02020602080505020303" pitchFamily="18" charset="0"/>
                <a:ea typeface="+mn-ea"/>
                <a:cs typeface="+mn-cs"/>
              </a:rPr>
              <a:t>1. Handles Nonlinearities</a:t>
            </a:r>
          </a:p>
          <a:p>
            <a:pPr defTabSz="1828800" hangingPunct="1">
              <a:lnSpc>
                <a:spcPct val="110000"/>
              </a:lnSpc>
              <a:spcBef>
                <a:spcPts val="0"/>
              </a:spcBef>
              <a:spcAft>
                <a:spcPts val="1200"/>
              </a:spcAft>
              <a:buSzPct val="87000"/>
            </a:pPr>
            <a:r>
              <a:rPr lang="en-US" sz="3600" kern="1200" dirty="0">
                <a:solidFill>
                  <a:prstClr val="white"/>
                </a:solidFill>
                <a:latin typeface="Baskerville Old Face" panose="02020602080505020303" pitchFamily="18" charset="0"/>
                <a:ea typeface="+mn-ea"/>
                <a:cs typeface="+mn-cs"/>
              </a:rPr>
              <a:t>Effectively captures complex, non-linear relationships within the data, crucial for accurate disease prediction.</a:t>
            </a:r>
          </a:p>
          <a:p>
            <a:pPr defTabSz="1828800" hangingPunct="1">
              <a:lnSpc>
                <a:spcPct val="110000"/>
              </a:lnSpc>
              <a:spcBef>
                <a:spcPts val="0"/>
              </a:spcBef>
              <a:spcAft>
                <a:spcPts val="1200"/>
              </a:spcAft>
              <a:buSzPct val="87000"/>
            </a:pPr>
            <a:r>
              <a:rPr lang="en-US" sz="3600" b="1" kern="1200" dirty="0">
                <a:solidFill>
                  <a:prstClr val="white"/>
                </a:solidFill>
                <a:latin typeface="Baskerville Old Face" panose="02020602080505020303" pitchFamily="18" charset="0"/>
                <a:ea typeface="+mn-ea"/>
                <a:cs typeface="+mn-cs"/>
              </a:rPr>
              <a:t>2. Captures Feature Interactions</a:t>
            </a:r>
          </a:p>
          <a:p>
            <a:pPr defTabSz="1828800" hangingPunct="1">
              <a:lnSpc>
                <a:spcPct val="110000"/>
              </a:lnSpc>
              <a:spcBef>
                <a:spcPts val="0"/>
              </a:spcBef>
              <a:spcAft>
                <a:spcPts val="1200"/>
              </a:spcAft>
              <a:buSzPct val="87000"/>
            </a:pPr>
            <a:r>
              <a:rPr lang="en-US" sz="3600" kern="1200" dirty="0">
                <a:solidFill>
                  <a:prstClr val="white"/>
                </a:solidFill>
                <a:latin typeface="Baskerville Old Face" panose="02020602080505020303" pitchFamily="18" charset="0"/>
                <a:ea typeface="+mn-ea"/>
                <a:cs typeface="+mn-cs"/>
              </a:rPr>
              <a:t>Excels at identifying how different risk factors combine to influence disease outcomes, providing a holistic view.</a:t>
            </a:r>
          </a:p>
          <a:p>
            <a:pPr defTabSz="1828800" hangingPunct="1">
              <a:lnSpc>
                <a:spcPct val="110000"/>
              </a:lnSpc>
              <a:spcBef>
                <a:spcPts val="0"/>
              </a:spcBef>
              <a:spcAft>
                <a:spcPts val="1200"/>
              </a:spcAft>
              <a:buSzPct val="87000"/>
            </a:pPr>
            <a:r>
              <a:rPr lang="en-US" sz="3600" b="1" kern="1200" dirty="0">
                <a:solidFill>
                  <a:prstClr val="white"/>
                </a:solidFill>
                <a:latin typeface="Baskerville Old Face" panose="02020602080505020303" pitchFamily="18" charset="0"/>
                <a:ea typeface="+mn-ea"/>
                <a:cs typeface="+mn-cs"/>
              </a:rPr>
              <a:t>3. Low Overfitting</a:t>
            </a:r>
          </a:p>
          <a:p>
            <a:pPr defTabSz="1828800" hangingPunct="1">
              <a:lnSpc>
                <a:spcPct val="110000"/>
              </a:lnSpc>
              <a:spcBef>
                <a:spcPts val="0"/>
              </a:spcBef>
              <a:spcAft>
                <a:spcPts val="1200"/>
              </a:spcAft>
              <a:buSzPct val="87000"/>
            </a:pPr>
            <a:r>
              <a:rPr lang="en-US" sz="3600" kern="1200" dirty="0">
                <a:solidFill>
                  <a:prstClr val="white"/>
                </a:solidFill>
                <a:latin typeface="Baskerville Old Face" panose="02020602080505020303" pitchFamily="18" charset="0"/>
                <a:ea typeface="+mn-ea"/>
                <a:cs typeface="+mn-cs"/>
              </a:rPr>
              <a:t>Its ensemble nature inherently reduces the risk of overfitting, leading to more generalizable and reliable predictions.</a:t>
            </a:r>
          </a:p>
          <a:p>
            <a:pPr defTabSz="1828800" hangingPunct="1">
              <a:lnSpc>
                <a:spcPct val="110000"/>
              </a:lnSpc>
              <a:spcBef>
                <a:spcPts val="0"/>
              </a:spcBef>
              <a:spcAft>
                <a:spcPts val="1200"/>
              </a:spcAft>
              <a:buSzPct val="87000"/>
            </a:pPr>
            <a:r>
              <a:rPr lang="en-US" sz="3600" b="1" kern="1200" dirty="0">
                <a:solidFill>
                  <a:prstClr val="white"/>
                </a:solidFill>
                <a:latin typeface="Baskerville Old Face" panose="02020602080505020303" pitchFamily="18" charset="0"/>
                <a:ea typeface="+mn-ea"/>
                <a:cs typeface="+mn-cs"/>
              </a:rPr>
              <a:t>4. Interpretable Feature Importance</a:t>
            </a:r>
          </a:p>
          <a:p>
            <a:pPr defTabSz="1828800" hangingPunct="1">
              <a:lnSpc>
                <a:spcPct val="110000"/>
              </a:lnSpc>
              <a:spcBef>
                <a:spcPts val="0"/>
              </a:spcBef>
              <a:spcAft>
                <a:spcPts val="1200"/>
              </a:spcAft>
              <a:buSzPct val="87000"/>
            </a:pPr>
            <a:r>
              <a:rPr lang="en-US" sz="3600" kern="1200" dirty="0">
                <a:solidFill>
                  <a:prstClr val="white"/>
                </a:solidFill>
                <a:latin typeface="Baskerville Old Face" panose="02020602080505020303" pitchFamily="18" charset="0"/>
                <a:ea typeface="+mn-ea"/>
                <a:cs typeface="+mn-cs"/>
              </a:rPr>
              <a:t>Provides clear insights into which features are most influential, aiding clinical understanding and decision-making.</a:t>
            </a:r>
          </a:p>
        </p:txBody>
      </p:sp>
      <p:pic>
        <p:nvPicPr>
          <p:cNvPr id="1026" name="Picture 2">
            <a:extLst>
              <a:ext uri="{FF2B5EF4-FFF2-40B4-BE49-F238E27FC236}">
                <a16:creationId xmlns:a16="http://schemas.microsoft.com/office/drawing/2014/main" id="{72F96F34-B53D-486E-33B3-FFB67937C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5405965" y="4087163"/>
            <a:ext cx="7160253" cy="794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211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D951F-8358-890B-BCEF-935446F094CF}"/>
            </a:ext>
          </a:extLst>
        </p:cNvPr>
        <p:cNvGrpSpPr/>
        <p:nvPr/>
      </p:nvGrpSpPr>
      <p:grpSpPr>
        <a:xfrm>
          <a:off x="0" y="0"/>
          <a:ext cx="0" cy="0"/>
          <a:chOff x="0" y="0"/>
          <a:chExt cx="0" cy="0"/>
        </a:xfrm>
      </p:grpSpPr>
      <p:cxnSp>
        <p:nvCxnSpPr>
          <p:cNvPr id="4118" name="Straight Connector 4117">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26464" y="2062002"/>
            <a:ext cx="1957724"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4119" name="Rectangle 411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spcBef>
                <a:spcPts val="0"/>
              </a:spcBef>
            </a:pPr>
            <a:endParaRPr lang="en-US" sz="3600" kern="1200" dirty="0">
              <a:solidFill>
                <a:prstClr val="white"/>
              </a:solidFill>
              <a:latin typeface="Grandview Display"/>
            </a:endParaRPr>
          </a:p>
        </p:txBody>
      </p:sp>
      <p:sp>
        <p:nvSpPr>
          <p:cNvPr id="3" name="TextBox 2">
            <a:extLst>
              <a:ext uri="{FF2B5EF4-FFF2-40B4-BE49-F238E27FC236}">
                <a16:creationId xmlns:a16="http://schemas.microsoft.com/office/drawing/2014/main" id="{DB1DA2EF-E733-0E7E-8177-257DA0D6E4A9}"/>
              </a:ext>
            </a:extLst>
          </p:cNvPr>
          <p:cNvSpPr txBox="1"/>
          <p:nvPr/>
        </p:nvSpPr>
        <p:spPr>
          <a:xfrm>
            <a:off x="1260494" y="2349909"/>
            <a:ext cx="22513904" cy="1380806"/>
          </a:xfrm>
          <a:prstGeom prst="rect">
            <a:avLst/>
          </a:prstGeom>
        </p:spPr>
        <p:txBody>
          <a:bodyPr vert="horz" lIns="182880" tIns="91440" rIns="182880" bIns="91440" rtlCol="0" anchor="t">
            <a:normAutofit fontScale="92500"/>
          </a:bodyPr>
          <a:lstStyle/>
          <a:p>
            <a:pPr defTabSz="1828800" hangingPunct="1">
              <a:lnSpc>
                <a:spcPct val="90000"/>
              </a:lnSpc>
              <a:spcBef>
                <a:spcPct val="0"/>
              </a:spcBef>
              <a:spcAft>
                <a:spcPts val="1200"/>
              </a:spcAft>
            </a:pPr>
            <a:r>
              <a:rPr lang="en-US" sz="8000" b="1" u="sng" kern="1200" dirty="0">
                <a:solidFill>
                  <a:prstClr val="white"/>
                </a:solidFill>
                <a:latin typeface="Baskerville Old Face" panose="02020602080505020303" pitchFamily="18" charset="0"/>
                <a:ea typeface="+mn-ea"/>
                <a:cs typeface="+mn-cs"/>
              </a:rPr>
              <a:t>Diabetes Model Results: High Efficacy in Early Prediction</a:t>
            </a:r>
          </a:p>
        </p:txBody>
      </p:sp>
      <p:cxnSp>
        <p:nvCxnSpPr>
          <p:cNvPr id="4120" name="Straight Connector 4119">
            <a:extLst>
              <a:ext uri="{FF2B5EF4-FFF2-40B4-BE49-F238E27FC236}">
                <a16:creationId xmlns:a16="http://schemas.microsoft.com/office/drawing/2014/main" id="{39AA7464-1EB7-A869-C7D3-AA680BBA98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26464" y="2062002"/>
            <a:ext cx="1957724"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098" name="Picture 2" descr="A graph of a curve&#10;&#10;AI-generated content may be incorrect.">
            <a:extLst>
              <a:ext uri="{FF2B5EF4-FFF2-40B4-BE49-F238E27FC236}">
                <a16:creationId xmlns:a16="http://schemas.microsoft.com/office/drawing/2014/main" id="{1642E6B1-D855-FBB5-4019-181EB7DF8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5904"/>
          <a:stretch>
            <a:fillRect/>
          </a:stretch>
        </p:blipFill>
        <p:spPr bwMode="auto">
          <a:xfrm>
            <a:off x="917058" y="4018621"/>
            <a:ext cx="9968492" cy="81839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E967653-1094-91DB-11D6-27D5A9CD1BA2}"/>
              </a:ext>
            </a:extLst>
          </p:cNvPr>
          <p:cNvSpPr txBox="1"/>
          <p:nvPr/>
        </p:nvSpPr>
        <p:spPr>
          <a:xfrm>
            <a:off x="11140496" y="5839647"/>
            <a:ext cx="12624620" cy="7876354"/>
          </a:xfrm>
          <a:prstGeom prst="rect">
            <a:avLst/>
          </a:prstGeom>
        </p:spPr>
        <p:txBody>
          <a:bodyPr vert="horz" lIns="182880" tIns="91440" rIns="182880" bIns="91440" rtlCol="0" anchor="t">
            <a:normAutofit/>
          </a:bodyPr>
          <a:lstStyle/>
          <a:p>
            <a:pPr defTabSz="1828800" hangingPunct="1">
              <a:lnSpc>
                <a:spcPct val="120000"/>
              </a:lnSpc>
              <a:spcBef>
                <a:spcPts val="0"/>
              </a:spcBef>
              <a:spcAft>
                <a:spcPts val="1200"/>
              </a:spcAft>
              <a:buSzPct val="87000"/>
            </a:pPr>
            <a:r>
              <a:rPr lang="en-US" sz="5600" b="1" u="sng" kern="1200" dirty="0">
                <a:solidFill>
                  <a:prstClr val="white"/>
                </a:solidFill>
                <a:latin typeface="Baskerville Old Face" panose="02020602080505020303" pitchFamily="18" charset="0"/>
                <a:ea typeface="+mn-ea"/>
                <a:cs typeface="+mn-cs"/>
              </a:rPr>
              <a:t>ROC Curve for Diabetes Prediction</a:t>
            </a:r>
          </a:p>
          <a:p>
            <a:pPr defTabSz="1828800" hangingPunct="1">
              <a:lnSpc>
                <a:spcPct val="120000"/>
              </a:lnSpc>
              <a:spcBef>
                <a:spcPts val="0"/>
              </a:spcBef>
              <a:spcAft>
                <a:spcPts val="1200"/>
              </a:spcAft>
              <a:buSzPct val="87000"/>
            </a:pPr>
            <a:r>
              <a:rPr lang="en-US" sz="5600" kern="1200" dirty="0">
                <a:solidFill>
                  <a:prstClr val="white"/>
                </a:solidFill>
                <a:latin typeface="Baskerville Old Face" panose="02020602080505020303" pitchFamily="18" charset="0"/>
                <a:ea typeface="+mn-ea"/>
                <a:cs typeface="+mn-cs"/>
              </a:rPr>
              <a:t>The high AUC score indicates excellent discrimination ability, meaning the model is very good at distinguishing between patients who will and will not develop diabetes.</a:t>
            </a:r>
          </a:p>
        </p:txBody>
      </p:sp>
      <p:sp>
        <p:nvSpPr>
          <p:cNvPr id="4" name="TextBox 3">
            <a:extLst>
              <a:ext uri="{FF2B5EF4-FFF2-40B4-BE49-F238E27FC236}">
                <a16:creationId xmlns:a16="http://schemas.microsoft.com/office/drawing/2014/main" id="{9A47D33B-1097-26DB-FA63-35180D554407}"/>
              </a:ext>
            </a:extLst>
          </p:cNvPr>
          <p:cNvSpPr txBox="1"/>
          <p:nvPr/>
        </p:nvSpPr>
        <p:spPr>
          <a:xfrm>
            <a:off x="322134" y="12654172"/>
            <a:ext cx="12195312" cy="707886"/>
          </a:xfrm>
          <a:prstGeom prst="rect">
            <a:avLst/>
          </a:prstGeom>
          <a:noFill/>
        </p:spPr>
        <p:txBody>
          <a:bodyPr wrap="square">
            <a:spAutoFit/>
          </a:bodyPr>
          <a:lstStyle/>
          <a:p>
            <a:pPr algn="ctr" defTabSz="1828800" hangingPunct="1">
              <a:spcBef>
                <a:spcPts val="0"/>
              </a:spcBef>
            </a:pPr>
            <a:r>
              <a:rPr lang="en-US" sz="4000" b="1" kern="1200" dirty="0">
                <a:solidFill>
                  <a:prstClr val="white"/>
                </a:solidFill>
                <a:latin typeface="Baskerville Old Face" panose="02020602080505020303" pitchFamily="18" charset="0"/>
                <a:ea typeface="+mn-ea"/>
                <a:cs typeface="+mn-cs"/>
              </a:rPr>
              <a:t>Figure. ROC Curve (Diabetes)</a:t>
            </a:r>
            <a:endParaRPr lang="en-IN" sz="4000" b="1" kern="1200" dirty="0">
              <a:solidFill>
                <a:prstClr val="white"/>
              </a:solidFill>
              <a:latin typeface="Baskerville Old Face" panose="02020602080505020303" pitchFamily="18" charset="0"/>
              <a:ea typeface="+mn-ea"/>
              <a:cs typeface="+mn-cs"/>
            </a:endParaRPr>
          </a:p>
        </p:txBody>
      </p:sp>
    </p:spTree>
    <p:extLst>
      <p:ext uri="{BB962C8B-B14F-4D97-AF65-F5344CB8AC3E}">
        <p14:creationId xmlns:p14="http://schemas.microsoft.com/office/powerpoint/2010/main" val="1949139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FA940-7DD8-8F1A-6D0F-E406E79F8589}"/>
            </a:ext>
          </a:extLst>
        </p:cNvPr>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26464" y="2062002"/>
            <a:ext cx="1957724"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spcBef>
                <a:spcPts val="0"/>
              </a:spcBef>
            </a:pPr>
            <a:endParaRPr lang="en-US" sz="3600" kern="1200" dirty="0">
              <a:solidFill>
                <a:prstClr val="white"/>
              </a:solidFill>
              <a:latin typeface="Grandview Display"/>
            </a:endParaRPr>
          </a:p>
        </p:txBody>
      </p:sp>
      <p:sp>
        <p:nvSpPr>
          <p:cNvPr id="5" name="TextBox 4">
            <a:extLst>
              <a:ext uri="{FF2B5EF4-FFF2-40B4-BE49-F238E27FC236}">
                <a16:creationId xmlns:a16="http://schemas.microsoft.com/office/drawing/2014/main" id="{C52F8F9A-FD75-1CE9-5F9E-73ED65AB5445}"/>
              </a:ext>
            </a:extLst>
          </p:cNvPr>
          <p:cNvSpPr txBox="1"/>
          <p:nvPr/>
        </p:nvSpPr>
        <p:spPr>
          <a:xfrm>
            <a:off x="1344506" y="1000008"/>
            <a:ext cx="22715304" cy="1487164"/>
          </a:xfrm>
          <a:prstGeom prst="rect">
            <a:avLst/>
          </a:prstGeom>
        </p:spPr>
        <p:txBody>
          <a:bodyPr vert="horz" lIns="182880" tIns="91440" rIns="182880" bIns="91440" rtlCol="0" anchor="t">
            <a:normAutofit/>
          </a:bodyPr>
          <a:lstStyle/>
          <a:p>
            <a:pPr algn="ctr" defTabSz="1828800" hangingPunct="1">
              <a:lnSpc>
                <a:spcPct val="90000"/>
              </a:lnSpc>
              <a:spcBef>
                <a:spcPct val="0"/>
              </a:spcBef>
              <a:spcAft>
                <a:spcPts val="1200"/>
              </a:spcAft>
            </a:pPr>
            <a:r>
              <a:rPr lang="en-US" sz="7200" b="1" kern="1200" dirty="0">
                <a:solidFill>
                  <a:prstClr val="white"/>
                </a:solidFill>
                <a:latin typeface="Baskerville Old Face" panose="02020602080505020303" pitchFamily="18" charset="0"/>
                <a:ea typeface="+mn-ea"/>
                <a:cs typeface="+mn-cs"/>
              </a:rPr>
              <a:t>Diabetes Model Results: High Efficacy in Early Prediction</a:t>
            </a:r>
          </a:p>
        </p:txBody>
      </p:sp>
      <p:pic>
        <p:nvPicPr>
          <p:cNvPr id="4" name="Picture 3">
            <a:extLst>
              <a:ext uri="{FF2B5EF4-FFF2-40B4-BE49-F238E27FC236}">
                <a16:creationId xmlns:a16="http://schemas.microsoft.com/office/drawing/2014/main" id="{3CBA9ECF-89B3-636B-A8E8-0A1F582CE95B}"/>
              </a:ext>
            </a:extLst>
          </p:cNvPr>
          <p:cNvPicPr>
            <a:picLocks noChangeAspect="1"/>
          </p:cNvPicPr>
          <p:nvPr/>
        </p:nvPicPr>
        <p:blipFill>
          <a:blip r:embed="rId2"/>
          <a:stretch>
            <a:fillRect/>
          </a:stretch>
        </p:blipFill>
        <p:spPr>
          <a:xfrm>
            <a:off x="1893023" y="2409938"/>
            <a:ext cx="10196130" cy="8896124"/>
          </a:xfrm>
          <a:prstGeom prst="rect">
            <a:avLst/>
          </a:prstGeom>
        </p:spPr>
      </p:pic>
      <p:sp>
        <p:nvSpPr>
          <p:cNvPr id="3" name="TextBox 2">
            <a:extLst>
              <a:ext uri="{FF2B5EF4-FFF2-40B4-BE49-F238E27FC236}">
                <a16:creationId xmlns:a16="http://schemas.microsoft.com/office/drawing/2014/main" id="{74A235A2-D09A-FC01-2547-069881964B71}"/>
              </a:ext>
            </a:extLst>
          </p:cNvPr>
          <p:cNvSpPr txBox="1"/>
          <p:nvPr/>
        </p:nvSpPr>
        <p:spPr>
          <a:xfrm>
            <a:off x="12735133" y="3662330"/>
            <a:ext cx="10678698" cy="6312304"/>
          </a:xfrm>
          <a:prstGeom prst="rect">
            <a:avLst/>
          </a:prstGeom>
        </p:spPr>
        <p:txBody>
          <a:bodyPr vert="horz" lIns="182880" tIns="91440" rIns="182880" bIns="91440" rtlCol="0" anchor="t">
            <a:normAutofit/>
          </a:bodyPr>
          <a:lstStyle/>
          <a:p>
            <a:pPr defTabSz="1828800" hangingPunct="1">
              <a:lnSpc>
                <a:spcPct val="120000"/>
              </a:lnSpc>
              <a:spcBef>
                <a:spcPts val="0"/>
              </a:spcBef>
              <a:spcAft>
                <a:spcPts val="1200"/>
              </a:spcAft>
              <a:buSzPct val="87000"/>
            </a:pPr>
            <a:r>
              <a:rPr lang="en-US" sz="3600" b="1" kern="1200" dirty="0">
                <a:solidFill>
                  <a:prstClr val="white"/>
                </a:solidFill>
                <a:latin typeface="Baskerville Old Face" panose="02020602080505020303" pitchFamily="18" charset="0"/>
                <a:ea typeface="+mn-ea"/>
                <a:cs typeface="+mn-cs"/>
              </a:rPr>
              <a:t>Key Performance Indicators</a:t>
            </a:r>
          </a:p>
          <a:p>
            <a:pPr marL="685800" indent="-685800" defTabSz="1828800" hangingPunct="1">
              <a:lnSpc>
                <a:spcPct val="120000"/>
              </a:lnSpc>
              <a:spcBef>
                <a:spcPts val="0"/>
              </a:spcBef>
              <a:spcAft>
                <a:spcPts val="1200"/>
              </a:spcAft>
              <a:buSzPct val="87000"/>
              <a:buFont typeface="+mj-lt"/>
              <a:buAutoNum type="arabicPeriod"/>
            </a:pPr>
            <a:r>
              <a:rPr lang="en-US" sz="3600" b="1" kern="1200" dirty="0">
                <a:solidFill>
                  <a:prstClr val="white"/>
                </a:solidFill>
                <a:latin typeface="Baskerville Old Face" panose="02020602080505020303" pitchFamily="18" charset="0"/>
                <a:ea typeface="+mn-ea"/>
                <a:cs typeface="+mn-cs"/>
              </a:rPr>
              <a:t>ROC-AUC ≈ 0.96:</a:t>
            </a:r>
            <a:r>
              <a:rPr lang="en-US" sz="3600" kern="1200" dirty="0">
                <a:solidFill>
                  <a:prstClr val="white"/>
                </a:solidFill>
                <a:latin typeface="Baskerville Old Face" panose="02020602080505020303" pitchFamily="18" charset="0"/>
                <a:ea typeface="+mn-ea"/>
                <a:cs typeface="+mn-cs"/>
              </a:rPr>
              <a:t> Demonstrates outstanding predictive accuracy and discrimination for diabetes risk.</a:t>
            </a:r>
          </a:p>
          <a:p>
            <a:pPr marL="685800" indent="-685800" defTabSz="1828800" hangingPunct="1">
              <a:lnSpc>
                <a:spcPct val="120000"/>
              </a:lnSpc>
              <a:spcBef>
                <a:spcPts val="0"/>
              </a:spcBef>
              <a:spcAft>
                <a:spcPts val="1200"/>
              </a:spcAft>
              <a:buSzPct val="87000"/>
              <a:buFont typeface="+mj-lt"/>
              <a:buAutoNum type="arabicPeriod"/>
            </a:pPr>
            <a:r>
              <a:rPr lang="en-US" sz="3600" b="1" kern="1200" dirty="0">
                <a:solidFill>
                  <a:prstClr val="white"/>
                </a:solidFill>
                <a:latin typeface="Baskerville Old Face" panose="02020602080505020303" pitchFamily="18" charset="0"/>
                <a:ea typeface="+mn-ea"/>
                <a:cs typeface="+mn-cs"/>
              </a:rPr>
              <a:t>Top Predictors:</a:t>
            </a:r>
            <a:r>
              <a:rPr lang="en-US" sz="3600" kern="1200" dirty="0">
                <a:solidFill>
                  <a:prstClr val="white"/>
                </a:solidFill>
                <a:latin typeface="Baskerville Old Face" panose="02020602080505020303" pitchFamily="18" charset="0"/>
                <a:ea typeface="+mn-ea"/>
                <a:cs typeface="+mn-cs"/>
              </a:rPr>
              <a:t> HbA1c, Glucose levels, and Body Mass Index (BMI) were identified as the most significant factors, aligning with medical understanding.</a:t>
            </a:r>
          </a:p>
        </p:txBody>
      </p:sp>
      <p:cxnSp>
        <p:nvCxnSpPr>
          <p:cNvPr id="29" name="Straight Connector 28">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44507" y="12545568"/>
            <a:ext cx="2169499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FC50279-BC04-BDF9-6721-C94168DBF33C}"/>
              </a:ext>
            </a:extLst>
          </p:cNvPr>
          <p:cNvSpPr txBox="1"/>
          <p:nvPr/>
        </p:nvSpPr>
        <p:spPr>
          <a:xfrm>
            <a:off x="1426464" y="11653996"/>
            <a:ext cx="12192000" cy="584775"/>
          </a:xfrm>
          <a:prstGeom prst="rect">
            <a:avLst/>
          </a:prstGeom>
          <a:noFill/>
        </p:spPr>
        <p:txBody>
          <a:bodyPr wrap="square">
            <a:spAutoFit/>
          </a:bodyPr>
          <a:lstStyle/>
          <a:p>
            <a:pPr algn="ctr" defTabSz="1828800" hangingPunct="1">
              <a:spcBef>
                <a:spcPts val="0"/>
              </a:spcBef>
            </a:pPr>
            <a:r>
              <a:rPr lang="en-US" sz="3200" b="1" kern="1200" dirty="0">
                <a:solidFill>
                  <a:prstClr val="white"/>
                </a:solidFill>
                <a:latin typeface="Baskerville Old Face" panose="02020602080505020303" pitchFamily="18" charset="0"/>
                <a:ea typeface="+mn-ea"/>
                <a:cs typeface="+mn-cs"/>
              </a:rPr>
              <a:t>Figure. Calibration Plot - Random Forest (Diabetes)</a:t>
            </a:r>
            <a:endParaRPr lang="en-IN" sz="3200" b="1" kern="1200" dirty="0">
              <a:solidFill>
                <a:prstClr val="white"/>
              </a:solidFill>
              <a:latin typeface="Baskerville Old Face" panose="02020602080505020303" pitchFamily="18" charset="0"/>
              <a:ea typeface="+mn-ea"/>
              <a:cs typeface="+mn-cs"/>
            </a:endParaRPr>
          </a:p>
        </p:txBody>
      </p:sp>
    </p:spTree>
    <p:extLst>
      <p:ext uri="{BB962C8B-B14F-4D97-AF65-F5344CB8AC3E}">
        <p14:creationId xmlns:p14="http://schemas.microsoft.com/office/powerpoint/2010/main" val="2609608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96F0C-6812-7DA1-86D8-1588967E3EEA}"/>
            </a:ext>
          </a:extLst>
        </p:cNvPr>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26464" y="2062002"/>
            <a:ext cx="1957724"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24377904" cy="13715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spcBef>
                <a:spcPts val="0"/>
              </a:spcBef>
              <a:defRPr/>
            </a:pPr>
            <a:endParaRPr lang="en-US" sz="3600" kern="1200">
              <a:solidFill>
                <a:prstClr val="white"/>
              </a:solidFill>
              <a:latin typeface="Bierstadt"/>
            </a:endParaRPr>
          </a:p>
        </p:txBody>
      </p:sp>
      <p:sp>
        <p:nvSpPr>
          <p:cNvPr id="4" name="TextBox 3">
            <a:extLst>
              <a:ext uri="{FF2B5EF4-FFF2-40B4-BE49-F238E27FC236}">
                <a16:creationId xmlns:a16="http://schemas.microsoft.com/office/drawing/2014/main" id="{35562CAD-F68B-2706-D233-8B2C3CEBDED1}"/>
              </a:ext>
            </a:extLst>
          </p:cNvPr>
          <p:cNvSpPr txBox="1"/>
          <p:nvPr/>
        </p:nvSpPr>
        <p:spPr>
          <a:xfrm>
            <a:off x="2831691" y="1061889"/>
            <a:ext cx="20311478" cy="3678866"/>
          </a:xfrm>
          <a:prstGeom prst="rect">
            <a:avLst/>
          </a:prstGeom>
        </p:spPr>
        <p:txBody>
          <a:bodyPr vert="horz" lIns="182880" tIns="91440" rIns="182880" bIns="91440" rtlCol="0" anchor="t">
            <a:normAutofit/>
          </a:bodyPr>
          <a:lstStyle/>
          <a:p>
            <a:pPr defTabSz="1828800" hangingPunct="1">
              <a:lnSpc>
                <a:spcPct val="90000"/>
              </a:lnSpc>
              <a:spcBef>
                <a:spcPct val="0"/>
              </a:spcBef>
              <a:spcAft>
                <a:spcPts val="1200"/>
              </a:spcAft>
            </a:pPr>
            <a:r>
              <a:rPr lang="en-US" sz="6200" b="1" kern="1200" dirty="0">
                <a:solidFill>
                  <a:prstClr val="white"/>
                </a:solidFill>
                <a:latin typeface="Baskerville Old Face" panose="02020602080505020303" pitchFamily="18" charset="0"/>
                <a:ea typeface="+mn-ea"/>
                <a:cs typeface="+mn-cs"/>
              </a:rPr>
              <a:t>Cardiovascular Disease &amp; Stroke: Prediction Outcomes</a:t>
            </a:r>
          </a:p>
        </p:txBody>
      </p:sp>
      <p:sp>
        <p:nvSpPr>
          <p:cNvPr id="5" name="Rectangle 1">
            <a:extLst>
              <a:ext uri="{FF2B5EF4-FFF2-40B4-BE49-F238E27FC236}">
                <a16:creationId xmlns:a16="http://schemas.microsoft.com/office/drawing/2014/main" id="{7FD3EF5F-7EB7-A610-F702-DBF4D0622C6C}"/>
              </a:ext>
            </a:extLst>
          </p:cNvPr>
          <p:cNvSpPr>
            <a:spLocks noChangeArrowheads="1"/>
          </p:cNvSpPr>
          <p:nvPr/>
        </p:nvSpPr>
        <p:spPr bwMode="auto">
          <a:xfrm>
            <a:off x="10579510" y="3205319"/>
            <a:ext cx="14077828" cy="836724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182880" tIns="91440" rIns="182880" bIns="91440" numCol="1" rtlCol="0" anchorCtr="0" compatLnSpc="1">
            <a:prstTxWarp prst="textNoShape">
              <a:avLst/>
            </a:prstTxWarp>
            <a:normAutofit/>
          </a:bodyPr>
          <a:lstStyle/>
          <a:p>
            <a:pPr defTabSz="1828800" fontAlgn="base" hangingPunct="1">
              <a:lnSpc>
                <a:spcPct val="120000"/>
              </a:lnSpc>
              <a:spcBef>
                <a:spcPct val="0"/>
              </a:spcBef>
              <a:spcAft>
                <a:spcPts val="1200"/>
              </a:spcAft>
              <a:buSzPct val="87000"/>
            </a:pPr>
            <a:r>
              <a:rPr lang="en-US" altLang="en-US" sz="3400" b="1" kern="1200" dirty="0">
                <a:solidFill>
                  <a:prstClr val="white"/>
                </a:solidFill>
                <a:latin typeface="Baskerville Old Face" panose="02020602080505020303" pitchFamily="18" charset="0"/>
                <a:ea typeface="+mn-ea"/>
                <a:cs typeface="+mn-cs"/>
              </a:rPr>
              <a:t>Cardiovascular Disease Results</a:t>
            </a:r>
            <a:endParaRPr lang="en-US" altLang="en-US" sz="3400" kern="1200" dirty="0">
              <a:solidFill>
                <a:prstClr val="white"/>
              </a:solidFill>
              <a:latin typeface="Baskerville Old Face" panose="02020602080505020303" pitchFamily="18" charset="0"/>
              <a:ea typeface="+mn-ea"/>
              <a:cs typeface="+mn-cs"/>
            </a:endParaRPr>
          </a:p>
          <a:p>
            <a:pPr defTabSz="1828800" fontAlgn="base" hangingPunct="1">
              <a:lnSpc>
                <a:spcPct val="120000"/>
              </a:lnSpc>
              <a:spcBef>
                <a:spcPct val="0"/>
              </a:spcBef>
              <a:spcAft>
                <a:spcPts val="1200"/>
              </a:spcAft>
              <a:buSzPct val="87000"/>
              <a:buFont typeface="Arial" panose="020B0604020202020204" pitchFamily="34" charset="0"/>
              <a:buChar char="•"/>
            </a:pPr>
            <a:r>
              <a:rPr lang="en-US" altLang="en-US" sz="3400" b="1" kern="1200" dirty="0">
                <a:solidFill>
                  <a:prstClr val="white"/>
                </a:solidFill>
                <a:latin typeface="Baskerville Old Face" panose="02020602080505020303" pitchFamily="18" charset="0"/>
                <a:ea typeface="+mn-ea"/>
                <a:cs typeface="+mn-cs"/>
              </a:rPr>
              <a:t>Strong Performance:</a:t>
            </a:r>
            <a:r>
              <a:rPr lang="en-US" altLang="en-US" sz="3400" kern="1200" dirty="0">
                <a:solidFill>
                  <a:prstClr val="white"/>
                </a:solidFill>
                <a:latin typeface="Baskerville Old Face" panose="02020602080505020303" pitchFamily="18" charset="0"/>
                <a:ea typeface="+mn-ea"/>
                <a:cs typeface="+mn-cs"/>
              </a:rPr>
              <a:t> Achieved high scores across accuracy, precision, and recall, indicating robust model efficacy.</a:t>
            </a:r>
          </a:p>
          <a:p>
            <a:pPr defTabSz="1828800" fontAlgn="base" hangingPunct="1">
              <a:lnSpc>
                <a:spcPct val="120000"/>
              </a:lnSpc>
              <a:spcBef>
                <a:spcPct val="0"/>
              </a:spcBef>
              <a:spcAft>
                <a:spcPts val="1200"/>
              </a:spcAft>
              <a:buSzPct val="87000"/>
              <a:buFont typeface="Arial" panose="020B0604020202020204" pitchFamily="34" charset="0"/>
              <a:buChar char="•"/>
            </a:pPr>
            <a:r>
              <a:rPr lang="en-US" altLang="en-US" sz="3400" b="1" kern="1200" dirty="0">
                <a:solidFill>
                  <a:prstClr val="white"/>
                </a:solidFill>
                <a:latin typeface="Baskerville Old Face" panose="02020602080505020303" pitchFamily="18" charset="0"/>
                <a:ea typeface="+mn-ea"/>
                <a:cs typeface="+mn-cs"/>
              </a:rPr>
              <a:t>Top Predictors:</a:t>
            </a:r>
            <a:r>
              <a:rPr lang="en-US" altLang="en-US" sz="3400" kern="1200" dirty="0">
                <a:solidFill>
                  <a:prstClr val="white"/>
                </a:solidFill>
                <a:latin typeface="Baskerville Old Face" panose="02020602080505020303" pitchFamily="18" charset="0"/>
                <a:ea typeface="+mn-ea"/>
                <a:cs typeface="+mn-cs"/>
              </a:rPr>
              <a:t> Age, smoking history, blood pressure, and BMI were consistently identified as critical risk factors.</a:t>
            </a:r>
          </a:p>
          <a:p>
            <a:pPr defTabSz="1828800" fontAlgn="base" hangingPunct="1">
              <a:lnSpc>
                <a:spcPct val="120000"/>
              </a:lnSpc>
              <a:spcBef>
                <a:spcPct val="0"/>
              </a:spcBef>
              <a:spcAft>
                <a:spcPts val="1200"/>
              </a:spcAft>
              <a:buSzPct val="87000"/>
              <a:buFont typeface="Arial" panose="020B0604020202020204" pitchFamily="34" charset="0"/>
              <a:buChar char="•"/>
            </a:pPr>
            <a:endParaRPr lang="en-US" altLang="en-US" sz="3400" b="1" kern="1200" dirty="0">
              <a:solidFill>
                <a:prstClr val="white"/>
              </a:solidFill>
              <a:latin typeface="Baskerville Old Face" panose="02020602080505020303" pitchFamily="18" charset="0"/>
              <a:ea typeface="+mn-ea"/>
              <a:cs typeface="+mn-cs"/>
            </a:endParaRPr>
          </a:p>
          <a:p>
            <a:pPr defTabSz="1828800" fontAlgn="base" hangingPunct="1">
              <a:lnSpc>
                <a:spcPct val="120000"/>
              </a:lnSpc>
              <a:spcBef>
                <a:spcPct val="0"/>
              </a:spcBef>
              <a:spcAft>
                <a:spcPts val="1200"/>
              </a:spcAft>
              <a:buSzPct val="87000"/>
            </a:pPr>
            <a:r>
              <a:rPr lang="en-US" altLang="en-US" sz="3400" b="1" kern="1200" dirty="0">
                <a:solidFill>
                  <a:prstClr val="white"/>
                </a:solidFill>
                <a:latin typeface="Baskerville Old Face" panose="02020602080505020303" pitchFamily="18" charset="0"/>
                <a:ea typeface="+mn-ea"/>
                <a:cs typeface="+mn-cs"/>
              </a:rPr>
              <a:t>Stroke Results</a:t>
            </a:r>
            <a:r>
              <a:rPr lang="en-US" altLang="en-US" sz="3400" kern="1200" dirty="0">
                <a:solidFill>
                  <a:prstClr val="white"/>
                </a:solidFill>
                <a:latin typeface="Baskerville Old Face" panose="02020602080505020303" pitchFamily="18" charset="0"/>
                <a:ea typeface="+mn-ea"/>
                <a:cs typeface="+mn-cs"/>
              </a:rPr>
              <a:t> </a:t>
            </a:r>
          </a:p>
          <a:p>
            <a:pPr defTabSz="1828800" fontAlgn="base" hangingPunct="1">
              <a:lnSpc>
                <a:spcPct val="120000"/>
              </a:lnSpc>
              <a:spcBef>
                <a:spcPct val="0"/>
              </a:spcBef>
              <a:spcAft>
                <a:spcPts val="1200"/>
              </a:spcAft>
              <a:buSzPct val="87000"/>
              <a:buFont typeface="Arial" panose="020B0604020202020204" pitchFamily="34" charset="0"/>
              <a:buChar char="•"/>
            </a:pPr>
            <a:r>
              <a:rPr lang="en-US" altLang="en-US" sz="3400" b="1" kern="1200" dirty="0">
                <a:solidFill>
                  <a:prstClr val="white"/>
                </a:solidFill>
                <a:latin typeface="Baskerville Old Face" panose="02020602080505020303" pitchFamily="18" charset="0"/>
                <a:ea typeface="+mn-ea"/>
                <a:cs typeface="+mn-cs"/>
              </a:rPr>
              <a:t>Meaningful Performance:</a:t>
            </a:r>
            <a:r>
              <a:rPr lang="en-US" altLang="en-US" sz="3400" kern="1200" dirty="0">
                <a:solidFill>
                  <a:prstClr val="white"/>
                </a:solidFill>
                <a:latin typeface="Baskerville Old Face" panose="02020602080505020303" pitchFamily="18" charset="0"/>
                <a:ea typeface="+mn-ea"/>
                <a:cs typeface="+mn-cs"/>
              </a:rPr>
              <a:t> While moderate, the model showed significant predictive power, offering valuable insights for early intervention.</a:t>
            </a:r>
          </a:p>
          <a:p>
            <a:pPr defTabSz="1828800" fontAlgn="base" hangingPunct="1">
              <a:lnSpc>
                <a:spcPct val="120000"/>
              </a:lnSpc>
              <a:spcBef>
                <a:spcPct val="0"/>
              </a:spcBef>
              <a:spcAft>
                <a:spcPts val="1200"/>
              </a:spcAft>
              <a:buSzPct val="87000"/>
              <a:buFont typeface="Arial" panose="020B0604020202020204" pitchFamily="34" charset="0"/>
              <a:buChar char="•"/>
            </a:pPr>
            <a:r>
              <a:rPr lang="en-US" altLang="en-US" sz="3400" b="1" kern="1200" dirty="0">
                <a:solidFill>
                  <a:prstClr val="white"/>
                </a:solidFill>
                <a:latin typeface="Baskerville Old Face" panose="02020602080505020303" pitchFamily="18" charset="0"/>
                <a:ea typeface="+mn-ea"/>
                <a:cs typeface="+mn-cs"/>
              </a:rPr>
              <a:t>Important Predictors:</a:t>
            </a:r>
            <a:r>
              <a:rPr lang="en-US" altLang="en-US" sz="3400" kern="1200" dirty="0">
                <a:solidFill>
                  <a:prstClr val="white"/>
                </a:solidFill>
                <a:latin typeface="Baskerville Old Face" panose="02020602080505020303" pitchFamily="18" charset="0"/>
                <a:ea typeface="+mn-ea"/>
                <a:cs typeface="+mn-cs"/>
              </a:rPr>
              <a:t> Age, hypertension (high blood pressure), and smoking emerged as key factors influencing stroke risk.</a:t>
            </a:r>
          </a:p>
          <a:p>
            <a:pPr defTabSz="1828800" fontAlgn="base" hangingPunct="1">
              <a:lnSpc>
                <a:spcPct val="120000"/>
              </a:lnSpc>
              <a:spcBef>
                <a:spcPct val="0"/>
              </a:spcBef>
              <a:spcAft>
                <a:spcPts val="1200"/>
              </a:spcAft>
              <a:buSzPct val="87000"/>
              <a:buFont typeface="Arial" panose="020B0604020202020204" pitchFamily="34" charset="0"/>
              <a:buChar char="•"/>
            </a:pPr>
            <a:endParaRPr lang="en-US" altLang="en-US" sz="3400" kern="1200" dirty="0">
              <a:solidFill>
                <a:prstClr val="white"/>
              </a:solidFill>
              <a:latin typeface="Baskerville Old Face" panose="02020602080505020303" pitchFamily="18" charset="0"/>
              <a:ea typeface="+mn-ea"/>
              <a:cs typeface="+mn-cs"/>
            </a:endParaRPr>
          </a:p>
        </p:txBody>
      </p:sp>
      <p:pic>
        <p:nvPicPr>
          <p:cNvPr id="1026" name="Picture 2">
            <a:extLst>
              <a:ext uri="{FF2B5EF4-FFF2-40B4-BE49-F238E27FC236}">
                <a16:creationId xmlns:a16="http://schemas.microsoft.com/office/drawing/2014/main" id="{D292B494-0AE1-93E7-B4C7-B9AFAFF72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831" y="3489798"/>
            <a:ext cx="8626495" cy="75642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0437EF-F926-292A-74CD-158CC6087DA2}"/>
              </a:ext>
            </a:extLst>
          </p:cNvPr>
          <p:cNvSpPr txBox="1"/>
          <p:nvPr/>
        </p:nvSpPr>
        <p:spPr>
          <a:xfrm>
            <a:off x="-755374" y="11677147"/>
            <a:ext cx="12324080" cy="707886"/>
          </a:xfrm>
          <a:prstGeom prst="rect">
            <a:avLst/>
          </a:prstGeom>
          <a:noFill/>
        </p:spPr>
        <p:txBody>
          <a:bodyPr wrap="square">
            <a:spAutoFit/>
          </a:bodyPr>
          <a:lstStyle/>
          <a:p>
            <a:pPr algn="ctr" defTabSz="1828800" hangingPunct="1">
              <a:spcBef>
                <a:spcPts val="0"/>
              </a:spcBef>
            </a:pPr>
            <a:r>
              <a:rPr lang="en-US" sz="4000" b="1" kern="1200" dirty="0">
                <a:solidFill>
                  <a:prstClr val="white"/>
                </a:solidFill>
                <a:latin typeface="Baskerville Old Face" panose="02020602080505020303" pitchFamily="18" charset="0"/>
                <a:ea typeface="+mn-ea"/>
                <a:cs typeface="+mn-cs"/>
              </a:rPr>
              <a:t>Figure. Cardiovascular Vs Stroke (ROC Curve)</a:t>
            </a:r>
            <a:endParaRPr lang="en-IN" sz="4000" b="1" kern="1200" dirty="0">
              <a:solidFill>
                <a:prstClr val="white"/>
              </a:solidFill>
              <a:latin typeface="Baskerville Old Face" panose="02020602080505020303" pitchFamily="18" charset="0"/>
              <a:ea typeface="+mn-ea"/>
              <a:cs typeface="+mn-cs"/>
            </a:endParaRPr>
          </a:p>
        </p:txBody>
      </p:sp>
    </p:spTree>
    <p:extLst>
      <p:ext uri="{BB962C8B-B14F-4D97-AF65-F5344CB8AC3E}">
        <p14:creationId xmlns:p14="http://schemas.microsoft.com/office/powerpoint/2010/main" val="1694575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3D723-5F15-2EFC-BDC6-3639FB9B7805}"/>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26464" y="2062002"/>
            <a:ext cx="1957724"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spcBef>
                <a:spcPts val="0"/>
              </a:spcBef>
            </a:pPr>
            <a:endParaRPr lang="en-US" sz="3600" kern="1200">
              <a:solidFill>
                <a:prstClr val="white"/>
              </a:solidFill>
              <a:latin typeface="Grandview Display"/>
            </a:endParaRPr>
          </a:p>
        </p:txBody>
      </p:sp>
      <p:sp>
        <p:nvSpPr>
          <p:cNvPr id="3" name="TextBox 2">
            <a:extLst>
              <a:ext uri="{FF2B5EF4-FFF2-40B4-BE49-F238E27FC236}">
                <a16:creationId xmlns:a16="http://schemas.microsoft.com/office/drawing/2014/main" id="{10E92E68-14E9-97C8-E016-EEBBB4796DFF}"/>
              </a:ext>
            </a:extLst>
          </p:cNvPr>
          <p:cNvSpPr txBox="1"/>
          <p:nvPr/>
        </p:nvSpPr>
        <p:spPr>
          <a:xfrm>
            <a:off x="13725832" y="1828798"/>
            <a:ext cx="10225548" cy="2194560"/>
          </a:xfrm>
          <a:prstGeom prst="rect">
            <a:avLst/>
          </a:prstGeom>
        </p:spPr>
        <p:txBody>
          <a:bodyPr vert="horz" lIns="182880" tIns="91440" rIns="182880" bIns="91440" rtlCol="0" anchor="t">
            <a:normAutofit fontScale="92500"/>
          </a:bodyPr>
          <a:lstStyle/>
          <a:p>
            <a:pPr defTabSz="1828800" hangingPunct="1">
              <a:lnSpc>
                <a:spcPct val="90000"/>
              </a:lnSpc>
              <a:spcBef>
                <a:spcPct val="0"/>
              </a:spcBef>
              <a:spcAft>
                <a:spcPts val="1200"/>
              </a:spcAft>
            </a:pPr>
            <a:r>
              <a:rPr lang="en-US" sz="5600" b="1" kern="1200" dirty="0">
                <a:solidFill>
                  <a:prstClr val="white"/>
                </a:solidFill>
                <a:latin typeface="Baskerville Old Face" panose="02020602080505020303" pitchFamily="18" charset="0"/>
                <a:ea typeface="+mn-ea"/>
                <a:cs typeface="+mn-cs"/>
              </a:rPr>
              <a:t>Feature Importance &amp; Interpretation: Aligning with Medical Science</a:t>
            </a:r>
          </a:p>
        </p:txBody>
      </p:sp>
      <p:pic>
        <p:nvPicPr>
          <p:cNvPr id="7" name="Picture 6" descr="Molecular structure and periodic table on a desk">
            <a:extLst>
              <a:ext uri="{FF2B5EF4-FFF2-40B4-BE49-F238E27FC236}">
                <a16:creationId xmlns:a16="http://schemas.microsoft.com/office/drawing/2014/main" id="{9E30B286-9F4C-C2A2-A3BE-8B663B65E6E0}"/>
              </a:ext>
            </a:extLst>
          </p:cNvPr>
          <p:cNvPicPr>
            <a:picLocks noChangeAspect="1"/>
          </p:cNvPicPr>
          <p:nvPr/>
        </p:nvPicPr>
        <p:blipFill>
          <a:blip r:embed="rId2"/>
          <a:srcRect r="16996" b="2"/>
          <a:stretch>
            <a:fillRect/>
          </a:stretch>
        </p:blipFill>
        <p:spPr>
          <a:xfrm>
            <a:off x="-1" y="1828799"/>
            <a:ext cx="13314510" cy="10707046"/>
          </a:xfrm>
          <a:prstGeom prst="rect">
            <a:avLst/>
          </a:prstGeom>
        </p:spPr>
      </p:pic>
      <p:cxnSp>
        <p:nvCxnSpPr>
          <p:cNvPr id="15" name="Straight Connector 14">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12535845"/>
            <a:ext cx="13313664"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DFF649A-76E7-425A-23B2-CFCA5DD40B1D}"/>
              </a:ext>
            </a:extLst>
          </p:cNvPr>
          <p:cNvSpPr txBox="1"/>
          <p:nvPr/>
        </p:nvSpPr>
        <p:spPr>
          <a:xfrm>
            <a:off x="13725832" y="4023362"/>
            <a:ext cx="10225548" cy="6497156"/>
          </a:xfrm>
          <a:prstGeom prst="rect">
            <a:avLst/>
          </a:prstGeom>
        </p:spPr>
        <p:txBody>
          <a:bodyPr vert="horz" lIns="182880" tIns="91440" rIns="182880" bIns="91440" rtlCol="0">
            <a:normAutofit/>
          </a:bodyPr>
          <a:lstStyle/>
          <a:p>
            <a:pPr defTabSz="1828800" hangingPunct="1">
              <a:lnSpc>
                <a:spcPct val="110000"/>
              </a:lnSpc>
              <a:spcBef>
                <a:spcPts val="0"/>
              </a:spcBef>
              <a:spcAft>
                <a:spcPts val="1200"/>
              </a:spcAft>
              <a:buSzPct val="87000"/>
            </a:pPr>
            <a:r>
              <a:rPr lang="en-US" sz="3000" kern="1200" dirty="0">
                <a:solidFill>
                  <a:prstClr val="white"/>
                </a:solidFill>
                <a:latin typeface="Baskerville Old Face" panose="02020602080505020303" pitchFamily="18" charset="0"/>
                <a:ea typeface="+mn-ea"/>
                <a:cs typeface="+mn-cs"/>
              </a:rPr>
              <a:t>This chart illustrates the relative importance of each feature in our predictive models, with higher values indicating greater influence on disease risk.</a:t>
            </a:r>
          </a:p>
          <a:p>
            <a:pPr marL="571500" indent="-571500" defTabSz="1828800" hangingPunct="1">
              <a:lnSpc>
                <a:spcPct val="110000"/>
              </a:lnSpc>
              <a:spcBef>
                <a:spcPts val="0"/>
              </a:spcBef>
              <a:spcAft>
                <a:spcPts val="1200"/>
              </a:spcAft>
              <a:buSzPct val="87000"/>
              <a:buFont typeface="Wingdings" panose="05000000000000000000" pitchFamily="2" charset="2"/>
              <a:buChar char="ü"/>
            </a:pPr>
            <a:r>
              <a:rPr lang="en-US" sz="3000" b="1" kern="1200" dirty="0">
                <a:solidFill>
                  <a:prstClr val="white"/>
                </a:solidFill>
                <a:latin typeface="Baskerville Old Face" panose="02020602080505020303" pitchFamily="18" charset="0"/>
                <a:ea typeface="+mn-ea"/>
                <a:cs typeface="+mn-cs"/>
              </a:rPr>
              <a:t>Age:</a:t>
            </a:r>
            <a:r>
              <a:rPr lang="en-US" sz="3000" kern="1200" dirty="0">
                <a:solidFill>
                  <a:prstClr val="white"/>
                </a:solidFill>
                <a:latin typeface="Baskerville Old Face" panose="02020602080505020303" pitchFamily="18" charset="0"/>
                <a:ea typeface="+mn-ea"/>
                <a:cs typeface="+mn-cs"/>
              </a:rPr>
              <a:t> Consistently the most influential factor across all disease models, underscoring its profound impact on health risk.</a:t>
            </a:r>
          </a:p>
          <a:p>
            <a:pPr marL="571500" indent="-571500" defTabSz="1828800" hangingPunct="1">
              <a:lnSpc>
                <a:spcPct val="110000"/>
              </a:lnSpc>
              <a:spcBef>
                <a:spcPts val="0"/>
              </a:spcBef>
              <a:spcAft>
                <a:spcPts val="1200"/>
              </a:spcAft>
              <a:buSzPct val="87000"/>
              <a:buFont typeface="Wingdings" panose="05000000000000000000" pitchFamily="2" charset="2"/>
              <a:buChar char="ü"/>
            </a:pPr>
            <a:r>
              <a:rPr lang="en-US" sz="3000" b="1" kern="1200" dirty="0">
                <a:solidFill>
                  <a:prstClr val="white"/>
                </a:solidFill>
                <a:latin typeface="Baskerville Old Face" panose="02020602080505020303" pitchFamily="18" charset="0"/>
                <a:ea typeface="+mn-ea"/>
                <a:cs typeface="+mn-cs"/>
              </a:rPr>
              <a:t>Metabolic Factors:</a:t>
            </a:r>
            <a:r>
              <a:rPr lang="en-US" sz="3000" kern="1200" dirty="0">
                <a:solidFill>
                  <a:prstClr val="white"/>
                </a:solidFill>
                <a:latin typeface="Baskerville Old Face" panose="02020602080505020303" pitchFamily="18" charset="0"/>
                <a:ea typeface="+mn-ea"/>
                <a:cs typeface="+mn-cs"/>
              </a:rPr>
              <a:t> BMI, blood pressure, and glucose levels emerged as strong contributors to risk prediction, aligning with established medical understanding.</a:t>
            </a:r>
          </a:p>
          <a:p>
            <a:pPr marL="571500" indent="-571500" defTabSz="1828800" hangingPunct="1">
              <a:lnSpc>
                <a:spcPct val="110000"/>
              </a:lnSpc>
              <a:spcBef>
                <a:spcPts val="0"/>
              </a:spcBef>
              <a:spcAft>
                <a:spcPts val="1200"/>
              </a:spcAft>
              <a:buSzPct val="87000"/>
              <a:buFont typeface="Wingdings" panose="05000000000000000000" pitchFamily="2" charset="2"/>
              <a:buChar char="ü"/>
            </a:pPr>
            <a:r>
              <a:rPr lang="en-US" sz="3000" b="1" kern="1200" dirty="0">
                <a:solidFill>
                  <a:prstClr val="white"/>
                </a:solidFill>
                <a:latin typeface="Baskerville Old Face" panose="02020602080505020303" pitchFamily="18" charset="0"/>
                <a:ea typeface="+mn-ea"/>
                <a:cs typeface="+mn-cs"/>
              </a:rPr>
              <a:t>Medical Alignment:</a:t>
            </a:r>
            <a:r>
              <a:rPr lang="en-US" sz="3000" kern="1200" dirty="0">
                <a:solidFill>
                  <a:prstClr val="white"/>
                </a:solidFill>
                <a:latin typeface="Baskerville Old Face" panose="02020602080505020303" pitchFamily="18" charset="0"/>
                <a:ea typeface="+mn-ea"/>
                <a:cs typeface="+mn-cs"/>
              </a:rPr>
              <a:t> Our findings strongly support known medical science, providing robust evidence for the utility of ML in preventive healthcare.</a:t>
            </a:r>
          </a:p>
        </p:txBody>
      </p:sp>
    </p:spTree>
    <p:extLst>
      <p:ext uri="{BB962C8B-B14F-4D97-AF65-F5344CB8AC3E}">
        <p14:creationId xmlns:p14="http://schemas.microsoft.com/office/powerpoint/2010/main" val="3882557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BD958-A6EA-9120-2CD8-90C5E32D5875}"/>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26464" y="2062002"/>
            <a:ext cx="1957724"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spcBef>
                <a:spcPts val="0"/>
              </a:spcBef>
            </a:pPr>
            <a:endParaRPr lang="en-US" sz="3600" kern="1200">
              <a:solidFill>
                <a:prstClr val="white"/>
              </a:solidFill>
              <a:latin typeface="Grandview Display"/>
            </a:endParaRPr>
          </a:p>
        </p:txBody>
      </p:sp>
      <p:sp>
        <p:nvSpPr>
          <p:cNvPr id="3" name="TextBox 2">
            <a:extLst>
              <a:ext uri="{FF2B5EF4-FFF2-40B4-BE49-F238E27FC236}">
                <a16:creationId xmlns:a16="http://schemas.microsoft.com/office/drawing/2014/main" id="{2F04DC01-2FF4-FE71-27A5-23548E3B868A}"/>
              </a:ext>
            </a:extLst>
          </p:cNvPr>
          <p:cNvSpPr txBox="1"/>
          <p:nvPr/>
        </p:nvSpPr>
        <p:spPr>
          <a:xfrm>
            <a:off x="692715" y="1170430"/>
            <a:ext cx="13485398" cy="3139032"/>
          </a:xfrm>
          <a:prstGeom prst="rect">
            <a:avLst/>
          </a:prstGeom>
        </p:spPr>
        <p:txBody>
          <a:bodyPr vert="horz" lIns="182880" tIns="91440" rIns="182880" bIns="91440" rtlCol="0" anchor="t">
            <a:normAutofit/>
          </a:bodyPr>
          <a:lstStyle/>
          <a:p>
            <a:pPr defTabSz="1828800" hangingPunct="1">
              <a:lnSpc>
                <a:spcPct val="90000"/>
              </a:lnSpc>
              <a:spcBef>
                <a:spcPct val="0"/>
              </a:spcBef>
              <a:spcAft>
                <a:spcPts val="1200"/>
              </a:spcAft>
            </a:pPr>
            <a:r>
              <a:rPr lang="en-US" sz="6800" b="1" kern="1200" dirty="0">
                <a:solidFill>
                  <a:prstClr val="white"/>
                </a:solidFill>
                <a:latin typeface="Baskerville Old Face" panose="02020602080505020303" pitchFamily="18" charset="0"/>
                <a:ea typeface="+mn-ea"/>
                <a:cs typeface="+mn-cs"/>
              </a:rPr>
              <a:t>Ethical Considerations &amp; Responsible AI in Healthcare</a:t>
            </a:r>
          </a:p>
        </p:txBody>
      </p:sp>
      <p:pic>
        <p:nvPicPr>
          <p:cNvPr id="9" name="Graphic 8" descr="Health">
            <a:extLst>
              <a:ext uri="{FF2B5EF4-FFF2-40B4-BE49-F238E27FC236}">
                <a16:creationId xmlns:a16="http://schemas.microsoft.com/office/drawing/2014/main" id="{37E04862-7476-553B-1809-DEEF814095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6465" y="5714999"/>
            <a:ext cx="6250538" cy="6250538"/>
          </a:xfrm>
          <a:prstGeom prst="rect">
            <a:avLst/>
          </a:prstGeom>
        </p:spPr>
      </p:pic>
      <p:sp>
        <p:nvSpPr>
          <p:cNvPr id="24" name="TextBox 23">
            <a:extLst>
              <a:ext uri="{FF2B5EF4-FFF2-40B4-BE49-F238E27FC236}">
                <a16:creationId xmlns:a16="http://schemas.microsoft.com/office/drawing/2014/main" id="{EEC34E11-DF72-41BA-362B-6ADE997144E1}"/>
              </a:ext>
            </a:extLst>
          </p:cNvPr>
          <p:cNvSpPr txBox="1"/>
          <p:nvPr/>
        </p:nvSpPr>
        <p:spPr>
          <a:xfrm>
            <a:off x="9554099" y="3146324"/>
            <a:ext cx="13485398" cy="8819236"/>
          </a:xfrm>
          <a:prstGeom prst="rect">
            <a:avLst/>
          </a:prstGeom>
        </p:spPr>
        <p:txBody>
          <a:bodyPr vert="horz" lIns="182880" tIns="91440" rIns="182880" bIns="91440" rtlCol="0">
            <a:normAutofit/>
          </a:bodyPr>
          <a:lstStyle/>
          <a:p>
            <a:pPr defTabSz="1828800" hangingPunct="1">
              <a:lnSpc>
                <a:spcPct val="120000"/>
              </a:lnSpc>
              <a:spcBef>
                <a:spcPts val="0"/>
              </a:spcBef>
              <a:spcAft>
                <a:spcPts val="1200"/>
              </a:spcAft>
              <a:buSzPct val="87000"/>
            </a:pPr>
            <a:r>
              <a:rPr lang="en-US" b="1" kern="1200" dirty="0">
                <a:solidFill>
                  <a:prstClr val="white"/>
                </a:solidFill>
                <a:latin typeface="Baskerville Old Face" panose="02020602080505020303" pitchFamily="18" charset="0"/>
                <a:ea typeface="+mn-ea"/>
                <a:cs typeface="+mn-cs"/>
              </a:rPr>
              <a:t>Dataset Imbalance</a:t>
            </a:r>
          </a:p>
          <a:p>
            <a:pPr defTabSz="1828800" hangingPunct="1">
              <a:lnSpc>
                <a:spcPct val="120000"/>
              </a:lnSpc>
              <a:spcBef>
                <a:spcPts val="0"/>
              </a:spcBef>
              <a:spcAft>
                <a:spcPts val="1200"/>
              </a:spcAft>
              <a:buSzPct val="87000"/>
            </a:pPr>
            <a:r>
              <a:rPr lang="en-US" kern="1200" dirty="0">
                <a:solidFill>
                  <a:prstClr val="white"/>
                </a:solidFill>
                <a:latin typeface="Baskerville Old Face" panose="02020602080505020303" pitchFamily="18" charset="0"/>
                <a:ea typeface="+mn-ea"/>
                <a:cs typeface="+mn-cs"/>
              </a:rPr>
              <a:t>Acknowledging and mitigating potential biases from imbalanced datasets to ensure fair predictions across all patient groups.</a:t>
            </a:r>
          </a:p>
          <a:p>
            <a:pPr defTabSz="1828800" hangingPunct="1">
              <a:lnSpc>
                <a:spcPct val="120000"/>
              </a:lnSpc>
              <a:spcBef>
                <a:spcPts val="0"/>
              </a:spcBef>
              <a:spcAft>
                <a:spcPts val="1200"/>
              </a:spcAft>
              <a:buSzPct val="87000"/>
            </a:pPr>
            <a:r>
              <a:rPr lang="en-US" b="1" kern="1200" dirty="0">
                <a:solidFill>
                  <a:prstClr val="white"/>
                </a:solidFill>
                <a:latin typeface="Baskerville Old Face" panose="02020602080505020303" pitchFamily="18" charset="0"/>
                <a:ea typeface="+mn-ea"/>
                <a:cs typeface="+mn-cs"/>
              </a:rPr>
              <a:t>Potential Demographic Bias</a:t>
            </a:r>
          </a:p>
          <a:p>
            <a:pPr defTabSz="1828800" hangingPunct="1">
              <a:lnSpc>
                <a:spcPct val="120000"/>
              </a:lnSpc>
              <a:spcBef>
                <a:spcPts val="0"/>
              </a:spcBef>
              <a:spcAft>
                <a:spcPts val="1200"/>
              </a:spcAft>
              <a:buSzPct val="87000"/>
            </a:pPr>
            <a:r>
              <a:rPr lang="en-US" kern="1200" dirty="0">
                <a:solidFill>
                  <a:prstClr val="white"/>
                </a:solidFill>
                <a:latin typeface="Baskerville Old Face" panose="02020602080505020303" pitchFamily="18" charset="0"/>
                <a:ea typeface="+mn-ea"/>
                <a:cs typeface="+mn-cs"/>
              </a:rPr>
              <a:t>Carefully assessing and addressing any inherent biases related to demographic factors to prevent discriminatory outcomes.</a:t>
            </a:r>
          </a:p>
          <a:p>
            <a:pPr defTabSz="1828800" hangingPunct="1">
              <a:lnSpc>
                <a:spcPct val="120000"/>
              </a:lnSpc>
              <a:spcBef>
                <a:spcPts val="0"/>
              </a:spcBef>
              <a:spcAft>
                <a:spcPts val="1200"/>
              </a:spcAft>
              <a:buSzPct val="87000"/>
            </a:pPr>
            <a:r>
              <a:rPr lang="en-US" b="1" kern="1200" dirty="0">
                <a:solidFill>
                  <a:prstClr val="white"/>
                </a:solidFill>
                <a:latin typeface="Baskerville Old Face" panose="02020602080505020303" pitchFamily="18" charset="0"/>
                <a:ea typeface="+mn-ea"/>
                <a:cs typeface="+mn-cs"/>
              </a:rPr>
              <a:t>Support, Not Replace, Clinicians</a:t>
            </a:r>
          </a:p>
          <a:p>
            <a:pPr defTabSz="1828800" hangingPunct="1">
              <a:lnSpc>
                <a:spcPct val="120000"/>
              </a:lnSpc>
              <a:spcBef>
                <a:spcPts val="0"/>
              </a:spcBef>
              <a:spcAft>
                <a:spcPts val="1200"/>
              </a:spcAft>
              <a:buSzPct val="87000"/>
            </a:pPr>
            <a:r>
              <a:rPr lang="en-US" kern="1200" dirty="0">
                <a:solidFill>
                  <a:prstClr val="white"/>
                </a:solidFill>
                <a:latin typeface="Baskerville Old Face" panose="02020602080505020303" pitchFamily="18" charset="0"/>
                <a:ea typeface="+mn-ea"/>
                <a:cs typeface="+mn-cs"/>
              </a:rPr>
              <a:t>Emphasizing that ML predictions are assistive tools designed to augment, not supersede, expert medical judgment and patient care.</a:t>
            </a:r>
          </a:p>
        </p:txBody>
      </p:sp>
      <p:cxnSp>
        <p:nvCxnSpPr>
          <p:cNvPr id="16" name="Straight Connector 15">
            <a:extLst>
              <a:ext uri="{FF2B5EF4-FFF2-40B4-BE49-F238E27FC236}">
                <a16:creationId xmlns:a16="http://schemas.microsoft.com/office/drawing/2014/main" id="{540DBD50-3CB1-A513-2321-1891E3F095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44507" y="12545568"/>
            <a:ext cx="2169499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011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CA32E-F134-CD42-6D7D-086BF609F7C4}"/>
            </a:ext>
          </a:extLst>
        </p:cNvPr>
        <p:cNvGrpSpPr/>
        <p:nvPr/>
      </p:nvGrpSpPr>
      <p:grpSpPr>
        <a:xfrm>
          <a:off x="0" y="0"/>
          <a:ext cx="0" cy="0"/>
          <a:chOff x="0" y="0"/>
          <a:chExt cx="0" cy="0"/>
        </a:xfrm>
      </p:grpSpPr>
      <p:pic>
        <p:nvPicPr>
          <p:cNvPr id="6146" name="Picture 2">
            <a:extLst>
              <a:ext uri="{FF2B5EF4-FFF2-40B4-BE49-F238E27FC236}">
                <a16:creationId xmlns:a16="http://schemas.microsoft.com/office/drawing/2014/main" id="{22666928-2829-14D2-C532-2842E6799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697" y="2283333"/>
            <a:ext cx="8532442" cy="568829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uturistic medical lab with state-of-the-art technology. Clean, modern, and innovative photo">
            <a:extLst>
              <a:ext uri="{FF2B5EF4-FFF2-40B4-BE49-F238E27FC236}">
                <a16:creationId xmlns:a16="http://schemas.microsoft.com/office/drawing/2014/main" id="{ADAA79CC-AEC3-95FC-2FD6-A2CA90F1A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7287" y="2283332"/>
            <a:ext cx="10166554" cy="57918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3B2210-55BE-B487-AA96-FA0A284A4CF1}"/>
              </a:ext>
            </a:extLst>
          </p:cNvPr>
          <p:cNvSpPr txBox="1"/>
          <p:nvPr/>
        </p:nvSpPr>
        <p:spPr>
          <a:xfrm>
            <a:off x="1280160" y="731961"/>
            <a:ext cx="20547452" cy="1077218"/>
          </a:xfrm>
          <a:prstGeom prst="rect">
            <a:avLst/>
          </a:prstGeom>
          <a:noFill/>
        </p:spPr>
        <p:txBody>
          <a:bodyPr wrap="square">
            <a:spAutoFit/>
          </a:bodyPr>
          <a:lstStyle/>
          <a:p>
            <a:pPr defTabSz="1828800" hangingPunct="1">
              <a:spcBef>
                <a:spcPts val="0"/>
              </a:spcBef>
            </a:pPr>
            <a:r>
              <a:rPr lang="en-US" sz="6400" b="1" kern="1200" dirty="0">
                <a:solidFill>
                  <a:prstClr val="white"/>
                </a:solidFill>
                <a:latin typeface="Baskerville Old Face" panose="02020602080505020303" pitchFamily="18" charset="0"/>
                <a:ea typeface="+mn-ea"/>
                <a:cs typeface="+mn-cs"/>
              </a:rPr>
              <a:t>Limitations &amp; Future Work: Expanding the Horizon</a:t>
            </a:r>
          </a:p>
        </p:txBody>
      </p:sp>
      <p:sp>
        <p:nvSpPr>
          <p:cNvPr id="9" name="Content Placeholder 8">
            <a:extLst>
              <a:ext uri="{FF2B5EF4-FFF2-40B4-BE49-F238E27FC236}">
                <a16:creationId xmlns:a16="http://schemas.microsoft.com/office/drawing/2014/main" id="{7E8320BE-91B6-E82C-7E58-21C602B2E7FC}"/>
              </a:ext>
            </a:extLst>
          </p:cNvPr>
          <p:cNvSpPr>
            <a:spLocks noGrp="1"/>
          </p:cNvSpPr>
          <p:nvPr>
            <p:ph sz="half" idx="1"/>
          </p:nvPr>
        </p:nvSpPr>
        <p:spPr>
          <a:xfrm>
            <a:off x="1280160" y="7971626"/>
            <a:ext cx="10424160" cy="5950852"/>
          </a:xfrm>
        </p:spPr>
        <p:txBody>
          <a:bodyPr>
            <a:normAutofit fontScale="85000" lnSpcReduction="20000"/>
          </a:bodyPr>
          <a:lstStyle/>
          <a:p>
            <a:pPr>
              <a:buNone/>
            </a:pPr>
            <a:r>
              <a:rPr lang="en-US" b="1" u="sng" dirty="0">
                <a:solidFill>
                  <a:schemeClr val="bg1"/>
                </a:solidFill>
                <a:latin typeface="Baskerville Old Face" panose="02020602080505020303" pitchFamily="18" charset="0"/>
              </a:rPr>
              <a:t>Current Limitations</a:t>
            </a:r>
          </a:p>
          <a:p>
            <a:r>
              <a:rPr lang="en-US" b="1" dirty="0">
                <a:solidFill>
                  <a:schemeClr val="bg1"/>
                </a:solidFill>
                <a:latin typeface="Baskerville Old Face" panose="02020602080505020303" pitchFamily="18" charset="0"/>
              </a:rPr>
              <a:t>Class Imbalance:</a:t>
            </a:r>
            <a:r>
              <a:rPr lang="en-US" dirty="0">
                <a:solidFill>
                  <a:schemeClr val="bg1"/>
                </a:solidFill>
                <a:latin typeface="Baskerville Old Face" panose="02020602080505020303" pitchFamily="18" charset="0"/>
              </a:rPr>
              <a:t> The unequal distribution of disease cases in datasets requires advanced handling techniques.</a:t>
            </a:r>
          </a:p>
          <a:p>
            <a:r>
              <a:rPr lang="en-US" b="1" dirty="0">
                <a:solidFill>
                  <a:schemeClr val="bg1"/>
                </a:solidFill>
                <a:latin typeface="Baskerville Old Face" panose="02020602080505020303" pitchFamily="18" charset="0"/>
              </a:rPr>
              <a:t>Limited Demographic Variety:</a:t>
            </a:r>
            <a:r>
              <a:rPr lang="en-US" dirty="0">
                <a:solidFill>
                  <a:schemeClr val="bg1"/>
                </a:solidFill>
                <a:latin typeface="Baskerville Old Face" panose="02020602080505020303" pitchFamily="18" charset="0"/>
              </a:rPr>
              <a:t> The generalizability of models could be enhanced with broader and more diverse demographic data.</a:t>
            </a:r>
          </a:p>
          <a:p>
            <a:r>
              <a:rPr lang="en-US" b="1" dirty="0">
                <a:solidFill>
                  <a:schemeClr val="bg1"/>
                </a:solidFill>
                <a:latin typeface="Baskerville Old Face" panose="02020602080505020303" pitchFamily="18" charset="0"/>
              </a:rPr>
              <a:t>Static Survey Data:</a:t>
            </a:r>
            <a:r>
              <a:rPr lang="en-US" dirty="0">
                <a:solidFill>
                  <a:schemeClr val="bg1"/>
                </a:solidFill>
                <a:latin typeface="Baskerville Old Face" panose="02020602080505020303" pitchFamily="18" charset="0"/>
              </a:rPr>
              <a:t> Reliance on historical, static data might not fully capture dynamic health changes over time.</a:t>
            </a:r>
          </a:p>
        </p:txBody>
      </p:sp>
      <p:sp>
        <p:nvSpPr>
          <p:cNvPr id="10" name="Content Placeholder 9">
            <a:extLst>
              <a:ext uri="{FF2B5EF4-FFF2-40B4-BE49-F238E27FC236}">
                <a16:creationId xmlns:a16="http://schemas.microsoft.com/office/drawing/2014/main" id="{3A4C4A64-174C-4154-6E69-FA28EEC55843}"/>
              </a:ext>
            </a:extLst>
          </p:cNvPr>
          <p:cNvSpPr>
            <a:spLocks noGrp="1"/>
          </p:cNvSpPr>
          <p:nvPr>
            <p:ph sz="half" idx="2"/>
          </p:nvPr>
        </p:nvSpPr>
        <p:spPr>
          <a:xfrm>
            <a:off x="12329652" y="8157511"/>
            <a:ext cx="11720052" cy="6676890"/>
          </a:xfrm>
        </p:spPr>
        <p:txBody>
          <a:bodyPr>
            <a:normAutofit fontScale="85000" lnSpcReduction="20000"/>
          </a:bodyPr>
          <a:lstStyle/>
          <a:p>
            <a:pPr>
              <a:buNone/>
            </a:pPr>
            <a:r>
              <a:rPr lang="en-US" b="1" u="sng" dirty="0">
                <a:solidFill>
                  <a:schemeClr val="bg1"/>
                </a:solidFill>
                <a:latin typeface="Baskerville Old Face" panose="02020602080505020303" pitchFamily="18" charset="0"/>
              </a:rPr>
              <a:t>Future Directions</a:t>
            </a:r>
          </a:p>
          <a:p>
            <a:r>
              <a:rPr lang="en-US" b="1" dirty="0">
                <a:solidFill>
                  <a:schemeClr val="bg1"/>
                </a:solidFill>
                <a:latin typeface="Baskerville Old Face" panose="02020602080505020303" pitchFamily="18" charset="0"/>
              </a:rPr>
              <a:t>Hyperparameter Tuning:</a:t>
            </a:r>
            <a:r>
              <a:rPr lang="en-US" dirty="0">
                <a:solidFill>
                  <a:schemeClr val="bg1"/>
                </a:solidFill>
                <a:latin typeface="Baskerville Old Face" panose="02020602080505020303" pitchFamily="18" charset="0"/>
              </a:rPr>
              <a:t> Further optimization of model parameters to achieve peak performance.</a:t>
            </a:r>
          </a:p>
          <a:p>
            <a:r>
              <a:rPr lang="en-US" b="1" dirty="0">
                <a:solidFill>
                  <a:schemeClr val="bg1"/>
                </a:solidFill>
                <a:latin typeface="Baskerville Old Face" panose="02020602080505020303" pitchFamily="18" charset="0"/>
              </a:rPr>
              <a:t>Additional Clinical Variables:</a:t>
            </a:r>
            <a:r>
              <a:rPr lang="en-US" dirty="0">
                <a:solidFill>
                  <a:schemeClr val="bg1"/>
                </a:solidFill>
                <a:latin typeface="Baskerville Old Face" panose="02020602080505020303" pitchFamily="18" charset="0"/>
              </a:rPr>
              <a:t> Incorporating more real-time and longitudinal clinical data for enhanced prediction accuracy.</a:t>
            </a:r>
          </a:p>
          <a:p>
            <a:r>
              <a:rPr lang="en-US" b="1" dirty="0">
                <a:solidFill>
                  <a:schemeClr val="bg1"/>
                </a:solidFill>
                <a:latin typeface="Baskerville Old Face" panose="02020602080505020303" pitchFamily="18" charset="0"/>
              </a:rPr>
              <a:t>Interactive Demo Development:</a:t>
            </a:r>
            <a:r>
              <a:rPr lang="en-US" dirty="0">
                <a:solidFill>
                  <a:schemeClr val="bg1"/>
                </a:solidFill>
                <a:latin typeface="Baskerville Old Face" panose="02020602080505020303" pitchFamily="18" charset="0"/>
              </a:rPr>
              <a:t> Building a small, interactive demonstration tool for clinicians to explore model insights firsthand.</a:t>
            </a:r>
          </a:p>
          <a:p>
            <a:pPr marL="0" indent="0">
              <a:buNone/>
            </a:pPr>
            <a:endParaRPr lang="en-IN"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2638549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a:extLst>
            <a:ext uri="{FF2B5EF4-FFF2-40B4-BE49-F238E27FC236}">
              <a16:creationId xmlns:a16="http://schemas.microsoft.com/office/drawing/2014/main" id="{25FC3364-105C-44A2-9520-0A76E06B5D7F}"/>
            </a:ext>
          </a:extLst>
        </p:cNvPr>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26464" y="2062002"/>
            <a:ext cx="1957724"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0B42AFE-D46D-E2BA-2AA3-A14824F2E268}"/>
              </a:ext>
            </a:extLst>
          </p:cNvPr>
          <p:cNvSpPr txBox="1"/>
          <p:nvPr/>
        </p:nvSpPr>
        <p:spPr>
          <a:xfrm>
            <a:off x="1280160" y="2743200"/>
            <a:ext cx="11475718" cy="2194560"/>
          </a:xfrm>
          <a:prstGeom prst="rect">
            <a:avLst/>
          </a:prstGeom>
        </p:spPr>
        <p:txBody>
          <a:bodyPr vert="horz" lIns="91440" tIns="45720" rIns="91440" bIns="45720" rtlCol="0" anchor="t">
            <a:normAutofit/>
          </a:bodyPr>
          <a:lstStyle/>
          <a:p>
            <a:pPr defTabSz="914400" hangingPunct="1">
              <a:spcBef>
                <a:spcPct val="0"/>
              </a:spcBef>
              <a:spcAft>
                <a:spcPts val="1200"/>
              </a:spcAft>
            </a:pPr>
            <a:r>
              <a:rPr lang="en-US" sz="11500" b="1" kern="1200" dirty="0">
                <a:solidFill>
                  <a:schemeClr val="bg1"/>
                </a:solidFill>
                <a:latin typeface="Baskerville Old Face" panose="02020602080505020303" pitchFamily="18" charset="0"/>
                <a:ea typeface="+mj-ea"/>
                <a:cs typeface="+mj-cs"/>
              </a:rPr>
              <a:t>Conclusion</a:t>
            </a:r>
          </a:p>
        </p:txBody>
      </p:sp>
      <p:cxnSp>
        <p:nvCxnSpPr>
          <p:cNvPr id="29" name="Straight Connector 28">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26464" y="2062002"/>
            <a:ext cx="195772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024B92A-05E4-90FF-10A8-BD76D051DF34}"/>
              </a:ext>
            </a:extLst>
          </p:cNvPr>
          <p:cNvSpPr txBox="1"/>
          <p:nvPr/>
        </p:nvSpPr>
        <p:spPr>
          <a:xfrm>
            <a:off x="1280160" y="5266472"/>
            <a:ext cx="11475720" cy="7333960"/>
          </a:xfrm>
          <a:prstGeom prst="rect">
            <a:avLst/>
          </a:prstGeom>
        </p:spPr>
        <p:txBody>
          <a:bodyPr vert="horz" lIns="91440" tIns="45720" rIns="91440" bIns="45720" rtlCol="0">
            <a:normAutofit/>
          </a:bodyPr>
          <a:lstStyle/>
          <a:p>
            <a:pPr defTabSz="914400" hangingPunct="1">
              <a:lnSpc>
                <a:spcPct val="120000"/>
              </a:lnSpc>
              <a:spcBef>
                <a:spcPts val="0"/>
              </a:spcBef>
              <a:spcAft>
                <a:spcPts val="1200"/>
              </a:spcAft>
              <a:buSzPct val="87000"/>
            </a:pPr>
            <a:r>
              <a:rPr lang="en-US" kern="1200" dirty="0">
                <a:solidFill>
                  <a:schemeClr val="bg1"/>
                </a:solidFill>
                <a:latin typeface="Baskerville Old Face" panose="02020602080505020303" pitchFamily="18" charset="0"/>
                <a:ea typeface="+mn-ea"/>
                <a:cs typeface="+mn-cs"/>
              </a:rPr>
              <a:t>Machine learning holds immense promise in supporting the early prediction of chronic disease risk. Our models demonstrated strong predictive performance and identified meaningful, medically relevant risk factors, paving the way for proactive healthcare interventions.</a:t>
            </a:r>
          </a:p>
        </p:txBody>
      </p:sp>
      <p:pic>
        <p:nvPicPr>
          <p:cNvPr id="30" name="Graphic 29" descr="Head with Gears">
            <a:extLst>
              <a:ext uri="{FF2B5EF4-FFF2-40B4-BE49-F238E27FC236}">
                <a16:creationId xmlns:a16="http://schemas.microsoft.com/office/drawing/2014/main" id="{33B43CAB-97A6-746D-2C94-AD0220B691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29019" y="2743200"/>
            <a:ext cx="8751658" cy="8751658"/>
          </a:xfrm>
          <a:prstGeom prst="rect">
            <a:avLst/>
          </a:prstGeom>
        </p:spPr>
      </p:pic>
      <p:sp>
        <p:nvSpPr>
          <p:cNvPr id="6" name="TextBox 5">
            <a:extLst>
              <a:ext uri="{FF2B5EF4-FFF2-40B4-BE49-F238E27FC236}">
                <a16:creationId xmlns:a16="http://schemas.microsoft.com/office/drawing/2014/main" id="{DF6E4420-5CA6-A125-432B-67CE83182680}"/>
              </a:ext>
            </a:extLst>
          </p:cNvPr>
          <p:cNvSpPr txBox="1"/>
          <p:nvPr/>
        </p:nvSpPr>
        <p:spPr>
          <a:xfrm>
            <a:off x="690879" y="11874116"/>
            <a:ext cx="21781858" cy="1284100"/>
          </a:xfrm>
          <a:prstGeom prst="rect">
            <a:avLst/>
          </a:prstGeom>
        </p:spPr>
        <p:txBody>
          <a:bodyPr vert="horz" lIns="182880" tIns="91440" rIns="182880" bIns="91440" rtlCol="0" anchor="b">
            <a:normAutofit/>
          </a:bodyPr>
          <a:lstStyle/>
          <a:p>
            <a:pPr defTabSz="1828800" hangingPunct="1">
              <a:lnSpc>
                <a:spcPct val="90000"/>
              </a:lnSpc>
              <a:spcBef>
                <a:spcPct val="0"/>
              </a:spcBef>
              <a:spcAft>
                <a:spcPts val="1200"/>
              </a:spcAft>
            </a:pPr>
            <a:r>
              <a:rPr lang="en-US" sz="6100" b="1" u="sng" kern="1200" dirty="0">
                <a:solidFill>
                  <a:schemeClr val="bg1"/>
                </a:solidFill>
                <a:latin typeface="Baskerville Old Face" panose="02020602080505020303" pitchFamily="18" charset="0"/>
                <a:ea typeface="+mn-ea"/>
                <a:cs typeface="+mn-cs"/>
              </a:rPr>
              <a:t>GitHub Link:</a:t>
            </a:r>
            <a:r>
              <a:rPr lang="en-US" sz="6100" b="1" kern="1200" dirty="0">
                <a:solidFill>
                  <a:schemeClr val="bg1"/>
                </a:solidFill>
                <a:latin typeface="Baskerville Old Face" panose="02020602080505020303" pitchFamily="18" charset="0"/>
                <a:ea typeface="+mn-ea"/>
                <a:cs typeface="+mn-cs"/>
              </a:rPr>
              <a:t> </a:t>
            </a:r>
            <a:r>
              <a:rPr lang="en-US" sz="6100" b="1" kern="1200" dirty="0">
                <a:solidFill>
                  <a:schemeClr val="bg1"/>
                </a:solidFill>
                <a:latin typeface="Baskerville Old Face" panose="02020602080505020303" pitchFamily="18" charset="0"/>
                <a:ea typeface="+mn-ea"/>
                <a:cs typeface="+mn-cs"/>
                <a:hlinkClick r:id="rId5">
                  <a:extLst>
                    <a:ext uri="{A12FA001-AC4F-418D-AE19-62706E023703}">
                      <ahyp:hlinkClr xmlns:ahyp="http://schemas.microsoft.com/office/drawing/2018/hyperlinkcolor" val="tx"/>
                    </a:ext>
                  </a:extLst>
                </a:hlinkClick>
              </a:rPr>
              <a:t>https://github.com/simplyyweirdd3/data5100_project </a:t>
            </a:r>
            <a:endParaRPr lang="en-US" sz="6100" b="1" kern="1200" dirty="0">
              <a:solidFill>
                <a:schemeClr val="bg1"/>
              </a:solidFill>
              <a:latin typeface="Baskerville Old Face" panose="02020602080505020303" pitchFamily="18" charset="0"/>
              <a:ea typeface="+mn-ea"/>
              <a:cs typeface="+mn-cs"/>
            </a:endParaRPr>
          </a:p>
        </p:txBody>
      </p:sp>
    </p:spTree>
    <p:extLst>
      <p:ext uri="{BB962C8B-B14F-4D97-AF65-F5344CB8AC3E}">
        <p14:creationId xmlns:p14="http://schemas.microsoft.com/office/powerpoint/2010/main" val="31335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3765BD-84A6-D063-D9E4-892E116D9283}"/>
              </a:ext>
            </a:extLst>
          </p:cNvPr>
          <p:cNvSpPr txBox="1"/>
          <p:nvPr/>
        </p:nvSpPr>
        <p:spPr>
          <a:xfrm>
            <a:off x="5958348" y="4723779"/>
            <a:ext cx="12192000" cy="2308324"/>
          </a:xfrm>
          <a:prstGeom prst="rect">
            <a:avLst/>
          </a:prstGeom>
          <a:noFill/>
        </p:spPr>
        <p:txBody>
          <a:bodyPr wrap="square">
            <a:spAutoFit/>
          </a:bodyPr>
          <a:lstStyle/>
          <a:p>
            <a:pPr algn="r" defTabSz="1828800" hangingPunct="1">
              <a:spcBef>
                <a:spcPct val="0"/>
              </a:spcBef>
              <a:spcAft>
                <a:spcPts val="1200"/>
              </a:spcAft>
            </a:pPr>
            <a:r>
              <a:rPr lang="en-US" sz="14400" b="1" u="sng" kern="1200" dirty="0">
                <a:latin typeface="Baskerville Old Face" panose="02020602080505020303" pitchFamily="18" charset="0"/>
                <a:ea typeface="+mn-ea"/>
                <a:cs typeface="+mn-cs"/>
              </a:rPr>
              <a:t>Any Questions?</a:t>
            </a:r>
          </a:p>
        </p:txBody>
      </p:sp>
    </p:spTree>
    <p:extLst>
      <p:ext uri="{BB962C8B-B14F-4D97-AF65-F5344CB8AC3E}">
        <p14:creationId xmlns:p14="http://schemas.microsoft.com/office/powerpoint/2010/main" val="847165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spcBef>
                <a:spcPts val="0"/>
              </a:spcBef>
            </a:pPr>
            <a:endParaRPr lang="en-US" sz="3600" kern="1200">
              <a:solidFill>
                <a:prstClr val="white"/>
              </a:solidFill>
              <a:latin typeface="Grandview Display"/>
            </a:endParaRPr>
          </a:p>
        </p:txBody>
      </p:sp>
      <p:pic>
        <p:nvPicPr>
          <p:cNvPr id="3" name="Picture 6" descr="Abstract technology or medical background with hexagons">
            <a:extLst>
              <a:ext uri="{FF2B5EF4-FFF2-40B4-BE49-F238E27FC236}">
                <a16:creationId xmlns:a16="http://schemas.microsoft.com/office/drawing/2014/main" id="{95E2F5D7-7CC5-214F-89A7-94839F6BC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44"/>
          <a:stretch>
            <a:fillRect/>
          </a:stretch>
        </p:blipFill>
        <p:spPr bwMode="auto">
          <a:xfrm>
            <a:off x="40" y="20"/>
            <a:ext cx="24383960" cy="137159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79" name="Rectangle 78">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788" y="1958150"/>
            <a:ext cx="11554048" cy="10149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spcBef>
                <a:spcPts val="0"/>
              </a:spcBef>
            </a:pPr>
            <a:endParaRPr lang="en-US" sz="3600" kern="1200">
              <a:solidFill>
                <a:prstClr val="white"/>
              </a:solidFill>
              <a:latin typeface="Grandview Display"/>
            </a:endParaRPr>
          </a:p>
        </p:txBody>
      </p:sp>
      <p:sp>
        <p:nvSpPr>
          <p:cNvPr id="2" name="Title 1">
            <a:extLst>
              <a:ext uri="{FF2B5EF4-FFF2-40B4-BE49-F238E27FC236}">
                <a16:creationId xmlns:a16="http://schemas.microsoft.com/office/drawing/2014/main" id="{61066FC4-57FD-AB37-C239-3F3AFC186915}"/>
              </a:ext>
            </a:extLst>
          </p:cNvPr>
          <p:cNvSpPr>
            <a:spLocks noGrp="1"/>
          </p:cNvSpPr>
          <p:nvPr>
            <p:ph type="title"/>
          </p:nvPr>
        </p:nvSpPr>
        <p:spPr>
          <a:xfrm>
            <a:off x="2098902" y="2704984"/>
            <a:ext cx="9331080" cy="2286000"/>
          </a:xfrm>
        </p:spPr>
        <p:txBody>
          <a:bodyPr anchor="t">
            <a:normAutofit/>
          </a:bodyPr>
          <a:lstStyle/>
          <a:p>
            <a:r>
              <a:rPr lang="en-US" u="sng" dirty="0">
                <a:solidFill>
                  <a:schemeClr val="bg1"/>
                </a:solidFill>
                <a:latin typeface="Baskerville Old Face" panose="02020602080505020303" pitchFamily="18" charset="0"/>
              </a:rPr>
              <a:t>The Challenge</a:t>
            </a:r>
            <a:endParaRPr lang="en-IN" u="sng" dirty="0">
              <a:solidFill>
                <a:schemeClr val="bg1"/>
              </a:solidFill>
              <a:latin typeface="Baskerville Old Face" panose="02020602080505020303" pitchFamily="18" charset="0"/>
            </a:endParaRPr>
          </a:p>
        </p:txBody>
      </p:sp>
      <p:cxnSp>
        <p:nvCxnSpPr>
          <p:cNvPr id="81" name="Straight Connector 80">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71346" y="1958150"/>
            <a:ext cx="0" cy="1014984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37" name="Rectangle 1">
            <a:extLst>
              <a:ext uri="{FF2B5EF4-FFF2-40B4-BE49-F238E27FC236}">
                <a16:creationId xmlns:a16="http://schemas.microsoft.com/office/drawing/2014/main" id="{17BA2D6B-DA5B-2C43-9227-E3F17D51AF5A}"/>
              </a:ext>
            </a:extLst>
          </p:cNvPr>
          <p:cNvGraphicFramePr>
            <a:graphicFrameLocks noGrp="1"/>
          </p:cNvGraphicFramePr>
          <p:nvPr>
            <p:ph idx="1"/>
          </p:nvPr>
        </p:nvGraphicFramePr>
        <p:xfrm>
          <a:off x="2098908" y="5324713"/>
          <a:ext cx="9331092" cy="61158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1009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23A773-AACB-AFAA-4E34-913529CDC340}"/>
              </a:ext>
            </a:extLst>
          </p:cNvPr>
          <p:cNvSpPr>
            <a:spLocks noGrp="1"/>
          </p:cNvSpPr>
          <p:nvPr>
            <p:ph type="title"/>
          </p:nvPr>
        </p:nvSpPr>
        <p:spPr>
          <a:xfrm>
            <a:off x="10993642" y="2743200"/>
            <a:ext cx="12068374" cy="2194560"/>
          </a:xfrm>
        </p:spPr>
        <p:txBody>
          <a:bodyPr>
            <a:normAutofit/>
          </a:bodyPr>
          <a:lstStyle/>
          <a:p>
            <a:pPr>
              <a:lnSpc>
                <a:spcPct val="90000"/>
              </a:lnSpc>
            </a:pPr>
            <a:r>
              <a:rPr lang="en-US" sz="5000" dirty="0">
                <a:latin typeface="Baskerville Old Face" panose="02020602080505020303" pitchFamily="18" charset="0"/>
              </a:rPr>
              <a:t>Why This Matters: The Critical Need for Predictive Models in Healthcare</a:t>
            </a:r>
            <a:br>
              <a:rPr lang="en-US" sz="5000" dirty="0">
                <a:latin typeface="Baskerville Old Face" panose="02020602080505020303" pitchFamily="18" charset="0"/>
              </a:rPr>
            </a:br>
            <a:endParaRPr lang="en-IN" sz="5000" dirty="0">
              <a:latin typeface="Baskerville Old Face" panose="02020602080505020303" pitchFamily="18" charset="0"/>
            </a:endParaRPr>
          </a:p>
        </p:txBody>
      </p:sp>
      <p:pic>
        <p:nvPicPr>
          <p:cNvPr id="4" name="Picture 6" descr="Abstract technology or medical background with hexagons">
            <a:extLst>
              <a:ext uri="{FF2B5EF4-FFF2-40B4-BE49-F238E27FC236}">
                <a16:creationId xmlns:a16="http://schemas.microsoft.com/office/drawing/2014/main" id="{80786174-FEEA-30C8-F073-B68652ADCC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388" r="29944"/>
          <a:stretch>
            <a:fillRect/>
          </a:stretch>
        </p:blipFill>
        <p:spPr bwMode="auto">
          <a:xfrm>
            <a:off x="20" y="10"/>
            <a:ext cx="9715762" cy="13715990"/>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61810" y="2062010"/>
            <a:ext cx="195772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56C19E8-9F9D-BA6F-A507-658255DF471A}"/>
              </a:ext>
            </a:extLst>
          </p:cNvPr>
          <p:cNvSpPr>
            <a:spLocks noGrp="1"/>
          </p:cNvSpPr>
          <p:nvPr>
            <p:ph idx="1"/>
          </p:nvPr>
        </p:nvSpPr>
        <p:spPr>
          <a:xfrm>
            <a:off x="10993642" y="5266472"/>
            <a:ext cx="12068374" cy="7329374"/>
          </a:xfrm>
        </p:spPr>
        <p:txBody>
          <a:bodyPr>
            <a:normAutofit/>
          </a:bodyPr>
          <a:lstStyle/>
          <a:p>
            <a:pPr>
              <a:lnSpc>
                <a:spcPct val="110000"/>
              </a:lnSpc>
              <a:buNone/>
            </a:pPr>
            <a:r>
              <a:rPr lang="en-US" sz="3400" b="1">
                <a:latin typeface="Baskerville Old Face" panose="02020602080505020303" pitchFamily="18" charset="0"/>
              </a:rPr>
              <a:t>37M+ People Affected by Diabetes in the U.S.</a:t>
            </a:r>
          </a:p>
          <a:p>
            <a:pPr>
              <a:lnSpc>
                <a:spcPct val="110000"/>
              </a:lnSpc>
              <a:buNone/>
            </a:pPr>
            <a:r>
              <a:rPr lang="en-US" sz="3400">
                <a:latin typeface="Baskerville Old Face" panose="02020602080505020303" pitchFamily="18" charset="0"/>
              </a:rPr>
              <a:t>Diabetes is a chronic condition impacting millions, leading to severe health complications if not managed early.</a:t>
            </a:r>
          </a:p>
          <a:p>
            <a:pPr>
              <a:lnSpc>
                <a:spcPct val="110000"/>
              </a:lnSpc>
              <a:buNone/>
            </a:pPr>
            <a:r>
              <a:rPr lang="en-US" sz="3400" b="1">
                <a:latin typeface="Baskerville Old Face" panose="02020602080505020303" pitchFamily="18" charset="0"/>
              </a:rPr>
              <a:t>Cardiovascular Disease: Leading Global Cause of Death</a:t>
            </a:r>
          </a:p>
          <a:p>
            <a:pPr>
              <a:lnSpc>
                <a:spcPct val="110000"/>
              </a:lnSpc>
              <a:buNone/>
            </a:pPr>
            <a:r>
              <a:rPr lang="en-US" sz="3400">
                <a:latin typeface="Baskerville Old Face" panose="02020602080505020303" pitchFamily="18" charset="0"/>
              </a:rPr>
              <a:t>Heart-related conditions remain the top cause of mortality worldwide, highlighting the urgency for early detection and intervention.</a:t>
            </a:r>
          </a:p>
          <a:p>
            <a:pPr>
              <a:lnSpc>
                <a:spcPct val="110000"/>
              </a:lnSpc>
              <a:buNone/>
            </a:pPr>
            <a:r>
              <a:rPr lang="en-US" sz="3400" b="1">
                <a:latin typeface="Baskerville Old Face" panose="02020602080505020303" pitchFamily="18" charset="0"/>
              </a:rPr>
              <a:t>Stroke Often Leads to Long-Term Disability</a:t>
            </a:r>
          </a:p>
          <a:p>
            <a:pPr>
              <a:lnSpc>
                <a:spcPct val="110000"/>
              </a:lnSpc>
              <a:buNone/>
            </a:pPr>
            <a:r>
              <a:rPr lang="en-US" sz="3400">
                <a:latin typeface="Baskerville Old Face" panose="02020602080505020303" pitchFamily="18" charset="0"/>
              </a:rPr>
              <a:t>A stroke can have devastating and lasting effects on a person's quality of life, emphasizing the importance of risk prediction.</a:t>
            </a:r>
          </a:p>
          <a:p>
            <a:pPr>
              <a:lnSpc>
                <a:spcPct val="110000"/>
              </a:lnSpc>
            </a:pPr>
            <a:endParaRPr lang="en-IN" sz="3400">
              <a:latin typeface="Baskerville Old Face" panose="02020602080505020303" pitchFamily="18" charset="0"/>
            </a:endParaRPr>
          </a:p>
        </p:txBody>
      </p:sp>
    </p:spTree>
    <p:extLst>
      <p:ext uri="{BB962C8B-B14F-4D97-AF65-F5344CB8AC3E}">
        <p14:creationId xmlns:p14="http://schemas.microsoft.com/office/powerpoint/2010/main" val="294142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26464" y="2062002"/>
            <a:ext cx="1957724"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spcBef>
                <a:spcPts val="0"/>
              </a:spcBef>
            </a:pPr>
            <a:endParaRPr lang="en-US" sz="3600" kern="1200">
              <a:solidFill>
                <a:prstClr val="white"/>
              </a:solidFill>
              <a:latin typeface="Grandview Display"/>
            </a:endParaRPr>
          </a:p>
        </p:txBody>
      </p:sp>
      <p:pic>
        <p:nvPicPr>
          <p:cNvPr id="8" name="Picture 7" descr="A blue hexagons on a black background&#10;&#10;AI-generated content may be incorrect.">
            <a:extLst>
              <a:ext uri="{FF2B5EF4-FFF2-40B4-BE49-F238E27FC236}">
                <a16:creationId xmlns:a16="http://schemas.microsoft.com/office/drawing/2014/main" id="{D8039631-3C76-DEB5-148E-DF30F940B741}"/>
              </a:ext>
            </a:extLst>
          </p:cNvPr>
          <p:cNvPicPr>
            <a:picLocks noChangeAspect="1"/>
          </p:cNvPicPr>
          <p:nvPr/>
        </p:nvPicPr>
        <p:blipFill>
          <a:blip r:embed="rId2"/>
          <a:stretch>
            <a:fillRect/>
          </a:stretch>
        </p:blipFill>
        <p:spPr>
          <a:xfrm>
            <a:off x="-196647" y="-214103"/>
            <a:ext cx="25150918" cy="14398898"/>
          </a:xfrm>
          <a:prstGeom prst="rect">
            <a:avLst/>
          </a:prstGeom>
        </p:spPr>
      </p:pic>
      <p:pic>
        <p:nvPicPr>
          <p:cNvPr id="12" name="Picture 11" descr="A screenshot of a computer screen&#10;&#10;AI-generated content may be incorrect.">
            <a:extLst>
              <a:ext uri="{FF2B5EF4-FFF2-40B4-BE49-F238E27FC236}">
                <a16:creationId xmlns:a16="http://schemas.microsoft.com/office/drawing/2014/main" id="{BFC73EC9-B6DF-5D21-ABAE-05964C4775DD}"/>
              </a:ext>
            </a:extLst>
          </p:cNvPr>
          <p:cNvPicPr>
            <a:picLocks noChangeAspect="1"/>
          </p:cNvPicPr>
          <p:nvPr/>
        </p:nvPicPr>
        <p:blipFill>
          <a:blip r:embed="rId3"/>
          <a:stretch>
            <a:fillRect/>
          </a:stretch>
        </p:blipFill>
        <p:spPr>
          <a:xfrm>
            <a:off x="914187" y="4137329"/>
            <a:ext cx="22929246" cy="7853262"/>
          </a:xfrm>
          <a:prstGeom prst="rect">
            <a:avLst/>
          </a:prstGeom>
        </p:spPr>
      </p:pic>
      <p:sp>
        <p:nvSpPr>
          <p:cNvPr id="15" name="Title 1">
            <a:extLst>
              <a:ext uri="{FF2B5EF4-FFF2-40B4-BE49-F238E27FC236}">
                <a16:creationId xmlns:a16="http://schemas.microsoft.com/office/drawing/2014/main" id="{36D84142-066B-8ADF-5A6B-C1542DBC07A6}"/>
              </a:ext>
            </a:extLst>
          </p:cNvPr>
          <p:cNvSpPr>
            <a:spLocks noGrp="1"/>
          </p:cNvSpPr>
          <p:nvPr>
            <p:ph type="title"/>
          </p:nvPr>
        </p:nvSpPr>
        <p:spPr>
          <a:xfrm>
            <a:off x="1" y="935200"/>
            <a:ext cx="25150918" cy="3202128"/>
          </a:xfrm>
        </p:spPr>
        <p:txBody>
          <a:bodyPr vert="horz" lIns="182880" tIns="91440" rIns="182880" bIns="91440" rtlCol="0" anchor="ctr">
            <a:normAutofit/>
          </a:bodyPr>
          <a:lstStyle/>
          <a:p>
            <a:pPr algn="ctr">
              <a:lnSpc>
                <a:spcPct val="90000"/>
              </a:lnSpc>
            </a:pPr>
            <a:r>
              <a:rPr lang="en-US" sz="9600" u="sng" dirty="0">
                <a:solidFill>
                  <a:schemeClr val="bg1"/>
                </a:solidFill>
                <a:latin typeface="Baskerville Old Face" panose="02020602080505020303" pitchFamily="18" charset="0"/>
              </a:rPr>
              <a:t>Unlocking Insights: Key Research Questions</a:t>
            </a:r>
          </a:p>
        </p:txBody>
      </p:sp>
    </p:spTree>
    <p:extLst>
      <p:ext uri="{BB962C8B-B14F-4D97-AF65-F5344CB8AC3E}">
        <p14:creationId xmlns:p14="http://schemas.microsoft.com/office/powerpoint/2010/main" val="3287866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3000"/>
            <a:lum/>
          </a:blip>
          <a:srcRect/>
          <a:stretch>
            <a:fillRect t="-1000" b="-1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30A8BF-0B4F-3758-415D-9B6954CD8D9E}"/>
              </a:ext>
            </a:extLst>
          </p:cNvPr>
          <p:cNvPicPr>
            <a:picLocks noChangeAspect="1"/>
          </p:cNvPicPr>
          <p:nvPr/>
        </p:nvPicPr>
        <p:blipFill>
          <a:blip r:embed="rId3">
            <a:alphaModFix amt="88000"/>
          </a:blip>
          <a:stretch>
            <a:fillRect/>
          </a:stretch>
        </p:blipFill>
        <p:spPr>
          <a:xfrm>
            <a:off x="-149305" y="-283685"/>
            <a:ext cx="24957910" cy="14283370"/>
          </a:xfrm>
          <a:prstGeom prst="rect">
            <a:avLst/>
          </a:prstGeom>
        </p:spPr>
      </p:pic>
      <p:sp>
        <p:nvSpPr>
          <p:cNvPr id="2" name="Title 1">
            <a:extLst>
              <a:ext uri="{FF2B5EF4-FFF2-40B4-BE49-F238E27FC236}">
                <a16:creationId xmlns:a16="http://schemas.microsoft.com/office/drawing/2014/main" id="{6587C791-994A-E6EF-821A-A2D2C07895C1}"/>
              </a:ext>
            </a:extLst>
          </p:cNvPr>
          <p:cNvSpPr>
            <a:spLocks noGrp="1"/>
          </p:cNvSpPr>
          <p:nvPr>
            <p:ph type="title"/>
          </p:nvPr>
        </p:nvSpPr>
        <p:spPr>
          <a:xfrm>
            <a:off x="109137" y="2530702"/>
            <a:ext cx="24165726" cy="2194560"/>
          </a:xfrm>
        </p:spPr>
        <p:txBody>
          <a:bodyPr>
            <a:normAutofit/>
          </a:bodyPr>
          <a:lstStyle/>
          <a:p>
            <a:pPr algn="ctr"/>
            <a:r>
              <a:rPr lang="en-US" u="sng" dirty="0">
                <a:solidFill>
                  <a:schemeClr val="bg1"/>
                </a:solidFill>
                <a:latin typeface="Baskerville Old Face" panose="02020602080505020303" pitchFamily="18" charset="0"/>
              </a:rPr>
              <a:t>Dataset Overview: The Foundation of Our Analysis</a:t>
            </a:r>
            <a:endParaRPr lang="en-IN" u="sng" dirty="0">
              <a:solidFill>
                <a:schemeClr val="bg1"/>
              </a:solidFill>
              <a:latin typeface="Baskerville Old Face" panose="02020602080505020303" pitchFamily="18" charset="0"/>
            </a:endParaRPr>
          </a:p>
        </p:txBody>
      </p:sp>
      <p:sp>
        <p:nvSpPr>
          <p:cNvPr id="34" name="Content Placeholder 33">
            <a:extLst>
              <a:ext uri="{FF2B5EF4-FFF2-40B4-BE49-F238E27FC236}">
                <a16:creationId xmlns:a16="http://schemas.microsoft.com/office/drawing/2014/main" id="{7C7B0013-2FB5-9570-92FF-B508948859EE}"/>
              </a:ext>
            </a:extLst>
          </p:cNvPr>
          <p:cNvSpPr>
            <a:spLocks noGrp="1"/>
          </p:cNvSpPr>
          <p:nvPr>
            <p:ph sz="half" idx="2"/>
          </p:nvPr>
        </p:nvSpPr>
        <p:spPr>
          <a:xfrm>
            <a:off x="11757416" y="5465555"/>
            <a:ext cx="12192000" cy="6952194"/>
          </a:xfrm>
        </p:spPr>
        <p:txBody>
          <a:bodyPr/>
          <a:lstStyle/>
          <a:p>
            <a:pPr>
              <a:buNone/>
            </a:pPr>
            <a:r>
              <a:rPr lang="en-US" b="1" u="sng" dirty="0">
                <a:solidFill>
                  <a:schemeClr val="bg1"/>
                </a:solidFill>
                <a:latin typeface="Baskerville Old Face" panose="02020602080505020303" pitchFamily="18" charset="0"/>
              </a:rPr>
              <a:t>Rich Feature Types for Prediction</a:t>
            </a:r>
          </a:p>
          <a:p>
            <a:pPr>
              <a:buNone/>
            </a:pPr>
            <a:r>
              <a:rPr lang="en-US" dirty="0">
                <a:solidFill>
                  <a:schemeClr val="bg1"/>
                </a:solidFill>
                <a:latin typeface="Baskerville Old Face" panose="02020602080505020303" pitchFamily="18" charset="0"/>
              </a:rPr>
              <a:t>Each dataset included a variety of crucial demographic and clinical features:</a:t>
            </a:r>
          </a:p>
          <a:p>
            <a:r>
              <a:rPr lang="en-US" b="1" dirty="0">
                <a:solidFill>
                  <a:schemeClr val="bg1"/>
                </a:solidFill>
                <a:latin typeface="Baskerville Old Face" panose="02020602080505020303" pitchFamily="18" charset="0"/>
              </a:rPr>
              <a:t>Demographic:</a:t>
            </a:r>
            <a:r>
              <a:rPr lang="en-US" dirty="0">
                <a:solidFill>
                  <a:schemeClr val="bg1"/>
                </a:solidFill>
                <a:latin typeface="Baskerville Old Face" panose="02020602080505020303" pitchFamily="18" charset="0"/>
              </a:rPr>
              <a:t> Age, gender, and BMI</a:t>
            </a:r>
          </a:p>
          <a:p>
            <a:r>
              <a:rPr lang="en-US" b="1" dirty="0">
                <a:solidFill>
                  <a:schemeClr val="bg1"/>
                </a:solidFill>
                <a:latin typeface="Baskerville Old Face" panose="02020602080505020303" pitchFamily="18" charset="0"/>
              </a:rPr>
              <a:t>Biometric:</a:t>
            </a:r>
            <a:r>
              <a:rPr lang="en-US" dirty="0">
                <a:solidFill>
                  <a:schemeClr val="bg1"/>
                </a:solidFill>
                <a:latin typeface="Baskerville Old Face" panose="02020602080505020303" pitchFamily="18" charset="0"/>
              </a:rPr>
              <a:t> Blood pressure, glucose levels, HbA1c</a:t>
            </a:r>
          </a:p>
          <a:p>
            <a:r>
              <a:rPr lang="en-US" b="1" dirty="0">
                <a:solidFill>
                  <a:schemeClr val="bg1"/>
                </a:solidFill>
                <a:latin typeface="Baskerville Old Face" panose="02020602080505020303" pitchFamily="18" charset="0"/>
              </a:rPr>
              <a:t>Lifestyle:</a:t>
            </a:r>
            <a:r>
              <a:rPr lang="en-US" dirty="0">
                <a:solidFill>
                  <a:schemeClr val="bg1"/>
                </a:solidFill>
                <a:latin typeface="Baskerville Old Face" panose="02020602080505020303" pitchFamily="18" charset="0"/>
              </a:rPr>
              <a:t> Detailed smoking history</a:t>
            </a:r>
          </a:p>
          <a:p>
            <a:endParaRPr lang="en-IN" dirty="0">
              <a:solidFill>
                <a:schemeClr val="bg1"/>
              </a:solidFill>
            </a:endParaRPr>
          </a:p>
        </p:txBody>
      </p:sp>
      <p:sp>
        <p:nvSpPr>
          <p:cNvPr id="5" name="Content Placeholder 33">
            <a:extLst>
              <a:ext uri="{FF2B5EF4-FFF2-40B4-BE49-F238E27FC236}">
                <a16:creationId xmlns:a16="http://schemas.microsoft.com/office/drawing/2014/main" id="{0807BF4C-EE10-C98E-A0B1-E0181A63600E}"/>
              </a:ext>
            </a:extLst>
          </p:cNvPr>
          <p:cNvSpPr txBox="1">
            <a:spLocks/>
          </p:cNvSpPr>
          <p:nvPr/>
        </p:nvSpPr>
        <p:spPr>
          <a:xfrm>
            <a:off x="434584" y="5209919"/>
            <a:ext cx="10424160" cy="7463470"/>
          </a:xfrm>
          <a:prstGeom prst="rect">
            <a:avLst/>
          </a:prstGeom>
        </p:spPr>
        <p:txBody>
          <a:bodyPr vert="horz" lIns="182880" tIns="91440" rIns="182880" bIns="9144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828800">
              <a:spcBef>
                <a:spcPts val="2000"/>
              </a:spcBef>
              <a:buNone/>
            </a:pPr>
            <a:r>
              <a:rPr lang="en-US" sz="4000" b="1" u="sng" dirty="0">
                <a:solidFill>
                  <a:prstClr val="white"/>
                </a:solidFill>
                <a:latin typeface="Baskerville Old Face" panose="02020602080505020303" pitchFamily="18" charset="0"/>
              </a:rPr>
              <a:t>Comprehensive Dataset Sizes</a:t>
            </a:r>
            <a:endParaRPr lang="en-IN" sz="4000" u="sng" dirty="0">
              <a:solidFill>
                <a:prstClr val="white"/>
              </a:solidFill>
              <a:latin typeface="Baskerville Old Face" panose="02020602080505020303" pitchFamily="18" charset="0"/>
            </a:endParaRPr>
          </a:p>
          <a:p>
            <a:pPr marL="457200" indent="-457200" defTabSz="1828800">
              <a:spcBef>
                <a:spcPts val="2000"/>
              </a:spcBef>
              <a:buNone/>
            </a:pPr>
            <a:r>
              <a:rPr lang="en-US" sz="4000" dirty="0">
                <a:solidFill>
                  <a:prstClr val="white"/>
                </a:solidFill>
                <a:latin typeface="Baskerville Old Face" panose="02020602080505020303" pitchFamily="18" charset="0"/>
              </a:rPr>
              <a:t>Our study leveraged substantial datasets to ensure robust model training and validation:</a:t>
            </a:r>
          </a:p>
          <a:p>
            <a:pPr marL="457200" indent="-457200" defTabSz="1828800">
              <a:spcBef>
                <a:spcPts val="2000"/>
              </a:spcBef>
            </a:pPr>
            <a:r>
              <a:rPr lang="en-US" sz="4000" b="1" dirty="0">
                <a:solidFill>
                  <a:prstClr val="white"/>
                </a:solidFill>
                <a:latin typeface="Baskerville Old Face" panose="02020602080505020303" pitchFamily="18" charset="0"/>
              </a:rPr>
              <a:t>70,000 records</a:t>
            </a:r>
            <a:r>
              <a:rPr lang="en-US" sz="4000" dirty="0">
                <a:solidFill>
                  <a:prstClr val="white"/>
                </a:solidFill>
                <a:latin typeface="Baskerville Old Face" panose="02020602080505020303" pitchFamily="18" charset="0"/>
              </a:rPr>
              <a:t> for Diabetes prediction</a:t>
            </a:r>
          </a:p>
          <a:p>
            <a:pPr marL="457200" indent="-457200" defTabSz="1828800">
              <a:spcBef>
                <a:spcPts val="2000"/>
              </a:spcBef>
            </a:pPr>
            <a:r>
              <a:rPr lang="en-US" sz="4000" b="1" dirty="0">
                <a:solidFill>
                  <a:prstClr val="white"/>
                </a:solidFill>
                <a:latin typeface="Baskerville Old Face" panose="02020602080505020303" pitchFamily="18" charset="0"/>
              </a:rPr>
              <a:t>60,000 records</a:t>
            </a:r>
            <a:r>
              <a:rPr lang="en-US" sz="4000" dirty="0">
                <a:solidFill>
                  <a:prstClr val="white"/>
                </a:solidFill>
                <a:latin typeface="Baskerville Old Face" panose="02020602080505020303" pitchFamily="18" charset="0"/>
              </a:rPr>
              <a:t> for Cardiovascular Disease risk</a:t>
            </a:r>
          </a:p>
          <a:p>
            <a:pPr marL="457200" indent="-457200" defTabSz="1828800">
              <a:spcBef>
                <a:spcPts val="2000"/>
              </a:spcBef>
            </a:pPr>
            <a:r>
              <a:rPr lang="en-US" sz="4000" b="1" dirty="0">
                <a:solidFill>
                  <a:prstClr val="white"/>
                </a:solidFill>
                <a:latin typeface="Baskerville Old Face" panose="02020602080505020303" pitchFamily="18" charset="0"/>
              </a:rPr>
              <a:t>40,000 records</a:t>
            </a:r>
            <a:r>
              <a:rPr lang="en-US" sz="4000" dirty="0">
                <a:solidFill>
                  <a:prstClr val="white"/>
                </a:solidFill>
                <a:latin typeface="Baskerville Old Face" panose="02020602080505020303" pitchFamily="18" charset="0"/>
              </a:rPr>
              <a:t> for Stroke prediction</a:t>
            </a:r>
            <a:endParaRPr lang="en-IN" sz="4000" dirty="0">
              <a:solidFill>
                <a:prstClr val="white"/>
              </a:solidFill>
              <a:latin typeface="Grandview Display"/>
            </a:endParaRPr>
          </a:p>
        </p:txBody>
      </p:sp>
    </p:spTree>
    <p:extLst>
      <p:ext uri="{BB962C8B-B14F-4D97-AF65-F5344CB8AC3E}">
        <p14:creationId xmlns:p14="http://schemas.microsoft.com/office/powerpoint/2010/main" val="3595988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spcBef>
                <a:spcPts val="0"/>
              </a:spcBef>
            </a:pPr>
            <a:endParaRPr lang="en-US" sz="3600" kern="1200" dirty="0">
              <a:solidFill>
                <a:prstClr val="white"/>
              </a:solidFill>
              <a:latin typeface="Grandview Display"/>
            </a:endParaRPr>
          </a:p>
        </p:txBody>
      </p:sp>
      <p:sp>
        <p:nvSpPr>
          <p:cNvPr id="2" name="Title 1">
            <a:extLst>
              <a:ext uri="{FF2B5EF4-FFF2-40B4-BE49-F238E27FC236}">
                <a16:creationId xmlns:a16="http://schemas.microsoft.com/office/drawing/2014/main" id="{5A39FBB9-D1E3-68A7-3DF6-327F3F7B064A}"/>
              </a:ext>
            </a:extLst>
          </p:cNvPr>
          <p:cNvSpPr>
            <a:spLocks noGrp="1"/>
          </p:cNvSpPr>
          <p:nvPr>
            <p:ph type="title"/>
          </p:nvPr>
        </p:nvSpPr>
        <p:spPr>
          <a:xfrm>
            <a:off x="303343" y="222060"/>
            <a:ext cx="23872722" cy="1407288"/>
          </a:xfrm>
        </p:spPr>
        <p:txBody>
          <a:bodyPr vert="horz" lIns="182880" tIns="91440" rIns="182880" bIns="91440" rtlCol="0" anchor="t">
            <a:normAutofit/>
          </a:bodyPr>
          <a:lstStyle/>
          <a:p>
            <a:pPr algn="ctr">
              <a:lnSpc>
                <a:spcPct val="90000"/>
              </a:lnSpc>
            </a:pPr>
            <a:r>
              <a:rPr lang="en-US" sz="7200" dirty="0">
                <a:solidFill>
                  <a:schemeClr val="bg1"/>
                </a:solidFill>
                <a:latin typeface="Baskerville Old Face" panose="02020602080505020303" pitchFamily="18" charset="0"/>
              </a:rPr>
              <a:t>Data Preparation &amp; Preprocessing: Building a Clean Foundation</a:t>
            </a:r>
          </a:p>
        </p:txBody>
      </p:sp>
      <p:sp>
        <p:nvSpPr>
          <p:cNvPr id="5" name="TextBox 4">
            <a:extLst>
              <a:ext uri="{FF2B5EF4-FFF2-40B4-BE49-F238E27FC236}">
                <a16:creationId xmlns:a16="http://schemas.microsoft.com/office/drawing/2014/main" id="{F6667AB8-1637-1EBC-DB16-F7150400A473}"/>
              </a:ext>
            </a:extLst>
          </p:cNvPr>
          <p:cNvSpPr txBox="1"/>
          <p:nvPr/>
        </p:nvSpPr>
        <p:spPr>
          <a:xfrm>
            <a:off x="1139484" y="8555473"/>
            <a:ext cx="11100220" cy="3845450"/>
          </a:xfrm>
          <a:prstGeom prst="rect">
            <a:avLst/>
          </a:prstGeom>
        </p:spPr>
        <p:txBody>
          <a:bodyPr vert="horz" lIns="182880" tIns="91440" rIns="182880" bIns="91440" rtlCol="0" anchor="t">
            <a:normAutofit/>
          </a:bodyPr>
          <a:lstStyle/>
          <a:p>
            <a:pPr defTabSz="1828800" hangingPunct="1">
              <a:lnSpc>
                <a:spcPct val="110000"/>
              </a:lnSpc>
              <a:spcBef>
                <a:spcPts val="0"/>
              </a:spcBef>
              <a:buSzPct val="87000"/>
            </a:pPr>
            <a:r>
              <a:rPr lang="en-US" sz="2800" b="1" kern="1200" dirty="0">
                <a:solidFill>
                  <a:prstClr val="white"/>
                </a:solidFill>
                <a:latin typeface="Baskerville Old Face" panose="02020602080505020303" pitchFamily="18" charset="0"/>
                <a:ea typeface="+mn-ea"/>
                <a:cs typeface="+mn-cs"/>
              </a:rPr>
              <a:t>Raw Data Collection:</a:t>
            </a:r>
          </a:p>
          <a:p>
            <a:pPr defTabSz="1828800" hangingPunct="1">
              <a:lnSpc>
                <a:spcPct val="110000"/>
              </a:lnSpc>
              <a:spcBef>
                <a:spcPts val="0"/>
              </a:spcBef>
              <a:buSzPct val="87000"/>
            </a:pPr>
            <a:r>
              <a:rPr lang="en-US" sz="2800" kern="1200" dirty="0">
                <a:solidFill>
                  <a:prstClr val="white"/>
                </a:solidFill>
                <a:latin typeface="Baskerville Old Face" panose="02020602080505020303" pitchFamily="18" charset="0"/>
                <a:ea typeface="+mn-ea"/>
                <a:cs typeface="+mn-cs"/>
              </a:rPr>
              <a:t>Initial aggregation of diverse patient health records.</a:t>
            </a:r>
          </a:p>
          <a:p>
            <a:pPr defTabSz="1828800" hangingPunct="1">
              <a:lnSpc>
                <a:spcPct val="110000"/>
              </a:lnSpc>
              <a:spcBef>
                <a:spcPts val="0"/>
              </a:spcBef>
              <a:buSzPct val="87000"/>
            </a:pPr>
            <a:r>
              <a:rPr lang="en-US" sz="2800" b="1" kern="1200" dirty="0">
                <a:solidFill>
                  <a:prstClr val="white"/>
                </a:solidFill>
                <a:latin typeface="Baskerville Old Face" panose="02020602080505020303" pitchFamily="18" charset="0"/>
                <a:ea typeface="+mn-ea"/>
                <a:cs typeface="+mn-cs"/>
              </a:rPr>
              <a:t>Clean Data:</a:t>
            </a:r>
          </a:p>
          <a:p>
            <a:pPr defTabSz="1828800" hangingPunct="1">
              <a:lnSpc>
                <a:spcPct val="110000"/>
              </a:lnSpc>
              <a:spcBef>
                <a:spcPts val="0"/>
              </a:spcBef>
              <a:buSzPct val="87000"/>
            </a:pPr>
            <a:r>
              <a:rPr lang="en-US" sz="2800" kern="1200" dirty="0">
                <a:solidFill>
                  <a:prstClr val="white"/>
                </a:solidFill>
                <a:latin typeface="Baskerville Old Face" panose="02020602080505020303" pitchFamily="18" charset="0"/>
                <a:ea typeface="+mn-ea"/>
                <a:cs typeface="+mn-cs"/>
              </a:rPr>
              <a:t>Handled missing values, removed outliers, and corrected inconsistencies.</a:t>
            </a:r>
          </a:p>
          <a:p>
            <a:pPr defTabSz="1828800" hangingPunct="1">
              <a:lnSpc>
                <a:spcPct val="110000"/>
              </a:lnSpc>
              <a:spcBef>
                <a:spcPts val="0"/>
              </a:spcBef>
              <a:buSzPct val="87000"/>
            </a:pPr>
            <a:r>
              <a:rPr lang="en-US" sz="2800" b="1" kern="1200" dirty="0">
                <a:solidFill>
                  <a:prstClr val="white"/>
                </a:solidFill>
                <a:latin typeface="Baskerville Old Face" panose="02020602080505020303" pitchFamily="18" charset="0"/>
                <a:ea typeface="+mn-ea"/>
                <a:cs typeface="+mn-cs"/>
              </a:rPr>
              <a:t>Encode Categories:</a:t>
            </a:r>
          </a:p>
          <a:p>
            <a:pPr defTabSz="1828800" hangingPunct="1">
              <a:lnSpc>
                <a:spcPct val="110000"/>
              </a:lnSpc>
              <a:spcBef>
                <a:spcPts val="0"/>
              </a:spcBef>
              <a:buSzPct val="87000"/>
            </a:pPr>
            <a:r>
              <a:rPr lang="en-US" sz="2800" kern="1200" dirty="0">
                <a:solidFill>
                  <a:prstClr val="white"/>
                </a:solidFill>
                <a:latin typeface="Baskerville Old Face" panose="02020602080505020303" pitchFamily="18" charset="0"/>
                <a:ea typeface="+mn-ea"/>
                <a:cs typeface="+mn-cs"/>
              </a:rPr>
              <a:t>Converted categorical variables into numerical formats for model compatibility.</a:t>
            </a:r>
          </a:p>
          <a:p>
            <a:pPr defTabSz="1828800" hangingPunct="1">
              <a:lnSpc>
                <a:spcPct val="110000"/>
              </a:lnSpc>
              <a:spcBef>
                <a:spcPts val="0"/>
              </a:spcBef>
              <a:spcAft>
                <a:spcPts val="1200"/>
              </a:spcAft>
              <a:buSzPct val="87000"/>
            </a:pPr>
            <a:endParaRPr lang="en-US" sz="2800" kern="1200" dirty="0">
              <a:solidFill>
                <a:prstClr val="white"/>
              </a:solidFill>
              <a:latin typeface="Baskerville Old Face" panose="02020602080505020303" pitchFamily="18" charset="0"/>
              <a:ea typeface="+mn-ea"/>
              <a:cs typeface="+mn-cs"/>
            </a:endParaRPr>
          </a:p>
        </p:txBody>
      </p:sp>
      <p:cxnSp>
        <p:nvCxnSpPr>
          <p:cNvPr id="26" name="Straight Connector 25">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44507" y="12545568"/>
            <a:ext cx="2169499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8DDD3DC-70A5-C6C2-16C9-1D6D85A3EB5B}"/>
              </a:ext>
            </a:extLst>
          </p:cNvPr>
          <p:cNvPicPr>
            <a:picLocks noChangeAspect="1"/>
          </p:cNvPicPr>
          <p:nvPr/>
        </p:nvPicPr>
        <p:blipFill>
          <a:blip r:embed="rId2"/>
          <a:stretch>
            <a:fillRect/>
          </a:stretch>
        </p:blipFill>
        <p:spPr>
          <a:xfrm>
            <a:off x="2533323" y="1510921"/>
            <a:ext cx="18100274" cy="6330574"/>
          </a:xfrm>
          <a:prstGeom prst="rect">
            <a:avLst/>
          </a:prstGeom>
        </p:spPr>
      </p:pic>
      <p:sp>
        <p:nvSpPr>
          <p:cNvPr id="11" name="TextBox 10">
            <a:extLst>
              <a:ext uri="{FF2B5EF4-FFF2-40B4-BE49-F238E27FC236}">
                <a16:creationId xmlns:a16="http://schemas.microsoft.com/office/drawing/2014/main" id="{44530A74-DB83-F46B-B735-A889F10261D1}"/>
              </a:ext>
            </a:extLst>
          </p:cNvPr>
          <p:cNvSpPr txBox="1"/>
          <p:nvPr/>
        </p:nvSpPr>
        <p:spPr>
          <a:xfrm>
            <a:off x="11583460" y="8627794"/>
            <a:ext cx="11661056" cy="3863558"/>
          </a:xfrm>
          <a:prstGeom prst="rect">
            <a:avLst/>
          </a:prstGeom>
          <a:noFill/>
        </p:spPr>
        <p:txBody>
          <a:bodyPr wrap="square">
            <a:spAutoFit/>
          </a:bodyPr>
          <a:lstStyle/>
          <a:p>
            <a:pPr defTabSz="1828800" hangingPunct="1">
              <a:lnSpc>
                <a:spcPct val="110000"/>
              </a:lnSpc>
              <a:spcBef>
                <a:spcPts val="0"/>
              </a:spcBef>
              <a:buSzPct val="87000"/>
            </a:pPr>
            <a:r>
              <a:rPr lang="en-US" sz="2800" b="1" kern="1200" dirty="0">
                <a:solidFill>
                  <a:prstClr val="white"/>
                </a:solidFill>
                <a:latin typeface="Baskerville Old Face" panose="02020602080505020303" pitchFamily="18" charset="0"/>
                <a:ea typeface="+mn-ea"/>
                <a:cs typeface="+mn-cs"/>
              </a:rPr>
              <a:t>Scale Features:</a:t>
            </a:r>
          </a:p>
          <a:p>
            <a:pPr defTabSz="1828800" hangingPunct="1">
              <a:lnSpc>
                <a:spcPct val="110000"/>
              </a:lnSpc>
              <a:spcBef>
                <a:spcPts val="0"/>
              </a:spcBef>
              <a:buSzPct val="87000"/>
            </a:pPr>
            <a:r>
              <a:rPr lang="en-US" sz="2800" kern="1200" dirty="0">
                <a:solidFill>
                  <a:prstClr val="white"/>
                </a:solidFill>
                <a:latin typeface="Baskerville Old Face" panose="02020602080505020303" pitchFamily="18" charset="0"/>
                <a:ea typeface="+mn-ea"/>
                <a:cs typeface="+mn-cs"/>
              </a:rPr>
              <a:t>Normalized numerical features to prevent dominance by variables with larger ranges.</a:t>
            </a:r>
          </a:p>
          <a:p>
            <a:pPr defTabSz="1828800" hangingPunct="1">
              <a:lnSpc>
                <a:spcPct val="110000"/>
              </a:lnSpc>
              <a:spcBef>
                <a:spcPts val="0"/>
              </a:spcBef>
              <a:buSzPct val="87000"/>
            </a:pPr>
            <a:r>
              <a:rPr lang="en-US" sz="2800" b="1" kern="1200" dirty="0">
                <a:solidFill>
                  <a:prstClr val="white"/>
                </a:solidFill>
                <a:latin typeface="Baskerville Old Face" panose="02020602080505020303" pitchFamily="18" charset="0"/>
                <a:ea typeface="+mn-ea"/>
                <a:cs typeface="+mn-cs"/>
              </a:rPr>
              <a:t>Feature Selection:</a:t>
            </a:r>
          </a:p>
          <a:p>
            <a:pPr defTabSz="1828800" hangingPunct="1">
              <a:lnSpc>
                <a:spcPct val="110000"/>
              </a:lnSpc>
              <a:spcBef>
                <a:spcPts val="0"/>
              </a:spcBef>
              <a:buSzPct val="87000"/>
            </a:pPr>
            <a:r>
              <a:rPr lang="en-US" sz="2800" kern="1200" dirty="0">
                <a:solidFill>
                  <a:prstClr val="white"/>
                </a:solidFill>
                <a:latin typeface="Baskerville Old Face" panose="02020602080505020303" pitchFamily="18" charset="0"/>
                <a:ea typeface="+mn-ea"/>
                <a:cs typeface="+mn-cs"/>
              </a:rPr>
              <a:t>Reduced dimensionality by selecting the most relevant features and removing redundancy.</a:t>
            </a:r>
          </a:p>
          <a:p>
            <a:pPr defTabSz="1828800" hangingPunct="1">
              <a:lnSpc>
                <a:spcPct val="110000"/>
              </a:lnSpc>
              <a:spcBef>
                <a:spcPts val="0"/>
              </a:spcBef>
              <a:buSzPct val="87000"/>
            </a:pPr>
            <a:r>
              <a:rPr lang="en-US" sz="2800" b="1" kern="1200" dirty="0">
                <a:solidFill>
                  <a:prstClr val="white"/>
                </a:solidFill>
                <a:latin typeface="Baskerville Old Face" panose="02020602080505020303" pitchFamily="18" charset="0"/>
                <a:ea typeface="+mn-ea"/>
                <a:cs typeface="+mn-cs"/>
              </a:rPr>
              <a:t>Train/Test Split:</a:t>
            </a:r>
          </a:p>
          <a:p>
            <a:pPr defTabSz="1828800" hangingPunct="1">
              <a:lnSpc>
                <a:spcPct val="110000"/>
              </a:lnSpc>
              <a:spcBef>
                <a:spcPts val="0"/>
              </a:spcBef>
              <a:buSzPct val="87000"/>
            </a:pPr>
            <a:r>
              <a:rPr lang="en-US" sz="2800" kern="1200" dirty="0">
                <a:solidFill>
                  <a:prstClr val="white"/>
                </a:solidFill>
                <a:latin typeface="Baskerville Old Face" panose="02020602080505020303" pitchFamily="18" charset="0"/>
                <a:ea typeface="+mn-ea"/>
                <a:cs typeface="+mn-cs"/>
              </a:rPr>
              <a:t>Divided data into training and testing sets to evaluate model generalization.</a:t>
            </a:r>
          </a:p>
        </p:txBody>
      </p:sp>
      <p:sp>
        <p:nvSpPr>
          <p:cNvPr id="13" name="TextBox 12">
            <a:extLst>
              <a:ext uri="{FF2B5EF4-FFF2-40B4-BE49-F238E27FC236}">
                <a16:creationId xmlns:a16="http://schemas.microsoft.com/office/drawing/2014/main" id="{FA62CE5D-B514-47D3-2917-205AF16C50DC}"/>
              </a:ext>
            </a:extLst>
          </p:cNvPr>
          <p:cNvSpPr txBox="1"/>
          <p:nvPr/>
        </p:nvSpPr>
        <p:spPr>
          <a:xfrm>
            <a:off x="964344" y="7723065"/>
            <a:ext cx="23031120" cy="740074"/>
          </a:xfrm>
          <a:prstGeom prst="rect">
            <a:avLst/>
          </a:prstGeom>
          <a:noFill/>
        </p:spPr>
        <p:txBody>
          <a:bodyPr wrap="square">
            <a:spAutoFit/>
          </a:bodyPr>
          <a:lstStyle/>
          <a:p>
            <a:pPr defTabSz="1828800" hangingPunct="1">
              <a:lnSpc>
                <a:spcPct val="110000"/>
              </a:lnSpc>
              <a:spcBef>
                <a:spcPts val="0"/>
              </a:spcBef>
              <a:buSzPct val="87000"/>
            </a:pPr>
            <a:r>
              <a:rPr lang="en-US" b="1" kern="1200" dirty="0">
                <a:solidFill>
                  <a:prstClr val="white"/>
                </a:solidFill>
                <a:latin typeface="Baskerville Old Face" panose="02020602080505020303" pitchFamily="18" charset="0"/>
                <a:ea typeface="+mn-ea"/>
                <a:cs typeface="+mn-cs"/>
              </a:rPr>
              <a:t>Before model training, meticulous data preparation was essential to ensure data quality and model performance.</a:t>
            </a:r>
          </a:p>
        </p:txBody>
      </p:sp>
    </p:spTree>
    <p:extLst>
      <p:ext uri="{BB962C8B-B14F-4D97-AF65-F5344CB8AC3E}">
        <p14:creationId xmlns:p14="http://schemas.microsoft.com/office/powerpoint/2010/main" val="710782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26464" y="2062002"/>
            <a:ext cx="1957724"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spcBef>
                <a:spcPts val="0"/>
              </a:spcBef>
            </a:pPr>
            <a:endParaRPr lang="en-US" sz="3600" kern="1200" dirty="0">
              <a:solidFill>
                <a:prstClr val="white"/>
              </a:solidFill>
              <a:latin typeface="Grandview Display"/>
            </a:endParaRPr>
          </a:p>
        </p:txBody>
      </p:sp>
      <p:sp>
        <p:nvSpPr>
          <p:cNvPr id="2" name="Title 1">
            <a:extLst>
              <a:ext uri="{FF2B5EF4-FFF2-40B4-BE49-F238E27FC236}">
                <a16:creationId xmlns:a16="http://schemas.microsoft.com/office/drawing/2014/main" id="{CBEE7D04-518D-36B3-22EF-6F0C6D5A182E}"/>
              </a:ext>
            </a:extLst>
          </p:cNvPr>
          <p:cNvSpPr>
            <a:spLocks noGrp="1"/>
          </p:cNvSpPr>
          <p:nvPr>
            <p:ph type="title"/>
          </p:nvPr>
        </p:nvSpPr>
        <p:spPr>
          <a:xfrm>
            <a:off x="1280160" y="2401556"/>
            <a:ext cx="22253080" cy="1943100"/>
          </a:xfrm>
        </p:spPr>
        <p:txBody>
          <a:bodyPr vert="horz" lIns="182880" tIns="91440" rIns="182880" bIns="91440" rtlCol="0" anchor="t">
            <a:noAutofit/>
          </a:bodyPr>
          <a:lstStyle/>
          <a:p>
            <a:pPr>
              <a:lnSpc>
                <a:spcPct val="90000"/>
              </a:lnSpc>
            </a:pPr>
            <a:r>
              <a:rPr lang="en-US" sz="7200" dirty="0">
                <a:solidFill>
                  <a:schemeClr val="bg1"/>
                </a:solidFill>
                <a:latin typeface="Baskerville Old Face" panose="02020602080505020303" pitchFamily="18" charset="0"/>
              </a:rPr>
              <a:t>Exploratory Data Analysis: Uncovering Key Health</a:t>
            </a:r>
            <a:br>
              <a:rPr lang="en-US" sz="7200" dirty="0">
                <a:solidFill>
                  <a:schemeClr val="bg1"/>
                </a:solidFill>
                <a:latin typeface="Baskerville Old Face" panose="02020602080505020303" pitchFamily="18" charset="0"/>
              </a:rPr>
            </a:br>
            <a:r>
              <a:rPr lang="en-US" sz="7200" dirty="0">
                <a:solidFill>
                  <a:schemeClr val="bg1"/>
                </a:solidFill>
                <a:latin typeface="Baskerville Old Face" panose="02020602080505020303" pitchFamily="18" charset="0"/>
              </a:rPr>
              <a:t>Relationships</a:t>
            </a:r>
            <a:br>
              <a:rPr lang="en-US" sz="7200" dirty="0">
                <a:solidFill>
                  <a:schemeClr val="bg1"/>
                </a:solidFill>
                <a:latin typeface="Baskerville Old Face" panose="02020602080505020303" pitchFamily="18" charset="0"/>
              </a:rPr>
            </a:br>
            <a:endParaRPr lang="en-US" sz="7200" dirty="0">
              <a:solidFill>
                <a:schemeClr val="bg1"/>
              </a:solidFill>
              <a:latin typeface="Baskerville Old Face" panose="02020602080505020303" pitchFamily="18" charset="0"/>
            </a:endParaRPr>
          </a:p>
        </p:txBody>
      </p:sp>
      <p:cxnSp>
        <p:nvCxnSpPr>
          <p:cNvPr id="15" name="Straight Connector 14">
            <a:extLst>
              <a:ext uri="{FF2B5EF4-FFF2-40B4-BE49-F238E27FC236}">
                <a16:creationId xmlns:a16="http://schemas.microsoft.com/office/drawing/2014/main" id="{39AA7464-1EB7-A869-C7D3-AA680BBA98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26464" y="2062002"/>
            <a:ext cx="1957724"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6CDC9277-A53A-6EF9-640E-11E233415C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15" r="11781"/>
          <a:stretch>
            <a:fillRect/>
          </a:stretch>
        </p:blipFill>
        <p:spPr bwMode="auto">
          <a:xfrm>
            <a:off x="864137" y="4684208"/>
            <a:ext cx="11556006" cy="82083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8250D5-4198-FF71-8FD1-6210ACE3B4D7}"/>
              </a:ext>
            </a:extLst>
          </p:cNvPr>
          <p:cNvSpPr txBox="1"/>
          <p:nvPr/>
        </p:nvSpPr>
        <p:spPr>
          <a:xfrm>
            <a:off x="13082955" y="4983983"/>
            <a:ext cx="10711542" cy="7576458"/>
          </a:xfrm>
          <a:prstGeom prst="rect">
            <a:avLst/>
          </a:prstGeom>
        </p:spPr>
        <p:txBody>
          <a:bodyPr vert="horz" lIns="182880" tIns="91440" rIns="182880" bIns="91440" rtlCol="0" anchor="t">
            <a:normAutofit/>
          </a:bodyPr>
          <a:lstStyle/>
          <a:p>
            <a:pPr defTabSz="1828800" hangingPunct="1">
              <a:lnSpc>
                <a:spcPct val="120000"/>
              </a:lnSpc>
              <a:spcBef>
                <a:spcPts val="0"/>
              </a:spcBef>
              <a:spcAft>
                <a:spcPts val="1200"/>
              </a:spcAft>
              <a:buSzPct val="87000"/>
            </a:pPr>
            <a:r>
              <a:rPr lang="en-US" sz="4800" b="1" u="sng" kern="1200" dirty="0">
                <a:solidFill>
                  <a:prstClr val="white"/>
                </a:solidFill>
                <a:latin typeface="Baskerville Old Face" panose="02020602080505020303" pitchFamily="18" charset="0"/>
                <a:ea typeface="+mn-ea"/>
                <a:cs typeface="+mn-cs"/>
              </a:rPr>
              <a:t>Correlation Heatmap</a:t>
            </a:r>
          </a:p>
          <a:p>
            <a:pPr defTabSz="1828800" hangingPunct="1">
              <a:lnSpc>
                <a:spcPct val="120000"/>
              </a:lnSpc>
              <a:spcBef>
                <a:spcPts val="0"/>
              </a:spcBef>
              <a:spcAft>
                <a:spcPts val="1200"/>
              </a:spcAft>
              <a:buSzPct val="87000"/>
            </a:pPr>
            <a:endParaRPr lang="en-US" sz="4800" kern="1200" dirty="0">
              <a:solidFill>
                <a:prstClr val="white"/>
              </a:solidFill>
              <a:latin typeface="Baskerville Old Face" panose="02020602080505020303" pitchFamily="18" charset="0"/>
              <a:ea typeface="+mn-ea"/>
              <a:cs typeface="+mn-cs"/>
            </a:endParaRPr>
          </a:p>
          <a:p>
            <a:pPr defTabSz="1828800" hangingPunct="1">
              <a:lnSpc>
                <a:spcPct val="120000"/>
              </a:lnSpc>
              <a:spcBef>
                <a:spcPts val="0"/>
              </a:spcBef>
              <a:spcAft>
                <a:spcPts val="1200"/>
              </a:spcAft>
              <a:buSzPct val="87000"/>
            </a:pPr>
            <a:r>
              <a:rPr lang="en-US" sz="4800" kern="1200" dirty="0">
                <a:solidFill>
                  <a:prstClr val="white"/>
                </a:solidFill>
                <a:latin typeface="Baskerville Old Face" panose="02020602080505020303" pitchFamily="18" charset="0"/>
                <a:ea typeface="+mn-ea"/>
                <a:cs typeface="+mn-cs"/>
              </a:rPr>
              <a:t>This heatmap visually represents the interdependencies and strengths of relationships between various health metrics and disease outcomes.</a:t>
            </a:r>
          </a:p>
        </p:txBody>
      </p:sp>
    </p:spTree>
    <p:extLst>
      <p:ext uri="{BB962C8B-B14F-4D97-AF65-F5344CB8AC3E}">
        <p14:creationId xmlns:p14="http://schemas.microsoft.com/office/powerpoint/2010/main" val="1242590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80FBB-4287-3CDA-6864-A34B2119D2AB}"/>
            </a:ext>
          </a:extLst>
        </p:cNvPr>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26464" y="2062002"/>
            <a:ext cx="1957724"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spcBef>
                <a:spcPts val="0"/>
              </a:spcBef>
            </a:pPr>
            <a:endParaRPr lang="en-US" sz="3600" kern="1200">
              <a:solidFill>
                <a:prstClr val="white"/>
              </a:solidFill>
              <a:latin typeface="Grandview Display"/>
            </a:endParaRPr>
          </a:p>
        </p:txBody>
      </p:sp>
      <p:sp useBgFill="1">
        <p:nvSpPr>
          <p:cNvPr id="23" name="Rectangle 22">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788" y="1958150"/>
            <a:ext cx="11554048" cy="10149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spcBef>
                <a:spcPts val="0"/>
              </a:spcBef>
            </a:pPr>
            <a:endParaRPr lang="en-US" sz="3600" kern="1200">
              <a:solidFill>
                <a:prstClr val="white"/>
              </a:solidFill>
              <a:latin typeface="Grandview Display"/>
            </a:endParaRPr>
          </a:p>
        </p:txBody>
      </p:sp>
      <p:sp>
        <p:nvSpPr>
          <p:cNvPr id="2" name="Title 1">
            <a:extLst>
              <a:ext uri="{FF2B5EF4-FFF2-40B4-BE49-F238E27FC236}">
                <a16:creationId xmlns:a16="http://schemas.microsoft.com/office/drawing/2014/main" id="{A42FD680-3321-6E32-4185-C67D86F82CB6}"/>
              </a:ext>
            </a:extLst>
          </p:cNvPr>
          <p:cNvSpPr>
            <a:spLocks noGrp="1"/>
          </p:cNvSpPr>
          <p:nvPr>
            <p:ph type="title"/>
          </p:nvPr>
        </p:nvSpPr>
        <p:spPr>
          <a:xfrm>
            <a:off x="157317" y="465010"/>
            <a:ext cx="24226682" cy="2286000"/>
          </a:xfrm>
        </p:spPr>
        <p:txBody>
          <a:bodyPr vert="horz" lIns="182880" tIns="91440" rIns="182880" bIns="91440" rtlCol="0" anchor="t">
            <a:normAutofit/>
          </a:bodyPr>
          <a:lstStyle/>
          <a:p>
            <a:pPr algn="ctr">
              <a:lnSpc>
                <a:spcPct val="90000"/>
              </a:lnSpc>
            </a:pPr>
            <a:r>
              <a:rPr lang="en-US" sz="7200" dirty="0">
                <a:solidFill>
                  <a:schemeClr val="bg1"/>
                </a:solidFill>
                <a:latin typeface="Baskerville Old Face" panose="02020602080505020303" pitchFamily="18" charset="0"/>
              </a:rPr>
              <a:t>Exploratory Data Analysis: Uncovering Key Health Relationships</a:t>
            </a:r>
          </a:p>
        </p:txBody>
      </p:sp>
      <p:cxnSp>
        <p:nvCxnSpPr>
          <p:cNvPr id="25" name="Straight Connector 24">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71346" y="1958150"/>
            <a:ext cx="0" cy="101498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9660097-541F-F88B-C449-A8800F094C45}"/>
              </a:ext>
            </a:extLst>
          </p:cNvPr>
          <p:cNvSpPr txBox="1"/>
          <p:nvPr/>
        </p:nvSpPr>
        <p:spPr>
          <a:xfrm>
            <a:off x="1334569" y="1958151"/>
            <a:ext cx="22442306" cy="3555106"/>
          </a:xfrm>
          <a:prstGeom prst="rect">
            <a:avLst/>
          </a:prstGeom>
        </p:spPr>
        <p:txBody>
          <a:bodyPr vert="horz" lIns="182880" tIns="91440" rIns="182880" bIns="91440" rtlCol="0">
            <a:normAutofit fontScale="92500" lnSpcReduction="20000"/>
          </a:bodyPr>
          <a:lstStyle/>
          <a:p>
            <a:pPr defTabSz="1828800" hangingPunct="1">
              <a:lnSpc>
                <a:spcPct val="120000"/>
              </a:lnSpc>
              <a:spcBef>
                <a:spcPts val="0"/>
              </a:spcBef>
              <a:spcAft>
                <a:spcPts val="1200"/>
              </a:spcAft>
              <a:buSzPct val="87000"/>
            </a:pPr>
            <a:r>
              <a:rPr lang="en-US" b="1" kern="1200" dirty="0">
                <a:solidFill>
                  <a:prstClr val="white"/>
                </a:solidFill>
                <a:latin typeface="Baskerville Old Face" panose="02020602080505020303" pitchFamily="18" charset="0"/>
                <a:ea typeface="+mn-ea"/>
                <a:cs typeface="+mn-cs"/>
              </a:rPr>
              <a:t>Key Insights from EDA</a:t>
            </a:r>
          </a:p>
          <a:p>
            <a:pPr defTabSz="1828800" hangingPunct="1">
              <a:lnSpc>
                <a:spcPct val="120000"/>
              </a:lnSpc>
              <a:spcBef>
                <a:spcPts val="0"/>
              </a:spcBef>
              <a:spcAft>
                <a:spcPts val="1200"/>
              </a:spcAft>
              <a:buSzPct val="87000"/>
              <a:buFont typeface="Arial" panose="020B0604020202020204" pitchFamily="34" charset="0"/>
              <a:buChar char="•"/>
            </a:pPr>
            <a:r>
              <a:rPr lang="en-US" b="1" kern="1200" dirty="0">
                <a:solidFill>
                  <a:prstClr val="white"/>
                </a:solidFill>
                <a:latin typeface="Baskerville Old Face" panose="02020602080505020303" pitchFamily="18" charset="0"/>
                <a:ea typeface="+mn-ea"/>
                <a:cs typeface="+mn-cs"/>
              </a:rPr>
              <a:t>Diabetes Indicators:</a:t>
            </a:r>
            <a:r>
              <a:rPr lang="en-US" kern="1200" dirty="0">
                <a:solidFill>
                  <a:prstClr val="white"/>
                </a:solidFill>
                <a:latin typeface="Baskerville Old Face" panose="02020602080505020303" pitchFamily="18" charset="0"/>
                <a:ea typeface="+mn-ea"/>
                <a:cs typeface="+mn-cs"/>
              </a:rPr>
              <a:t> HbA1c, glucose levels, and BMI showed strong correlations with diabetes risk.</a:t>
            </a:r>
          </a:p>
          <a:p>
            <a:pPr defTabSz="1828800" hangingPunct="1">
              <a:lnSpc>
                <a:spcPct val="120000"/>
              </a:lnSpc>
              <a:spcBef>
                <a:spcPts val="0"/>
              </a:spcBef>
              <a:spcAft>
                <a:spcPts val="1200"/>
              </a:spcAft>
              <a:buSzPct val="87000"/>
              <a:buFont typeface="Arial" panose="020B0604020202020204" pitchFamily="34" charset="0"/>
              <a:buChar char="•"/>
            </a:pPr>
            <a:r>
              <a:rPr lang="en-US" b="1" kern="1200" dirty="0">
                <a:solidFill>
                  <a:prstClr val="white"/>
                </a:solidFill>
                <a:latin typeface="Baskerville Old Face" panose="02020602080505020303" pitchFamily="18" charset="0"/>
                <a:ea typeface="+mn-ea"/>
                <a:cs typeface="+mn-cs"/>
              </a:rPr>
              <a:t>Cardiovascular Risk Factors:</a:t>
            </a:r>
            <a:r>
              <a:rPr lang="en-US" kern="1200" dirty="0">
                <a:solidFill>
                  <a:prstClr val="white"/>
                </a:solidFill>
                <a:latin typeface="Baskerville Old Face" panose="02020602080505020303" pitchFamily="18" charset="0"/>
                <a:ea typeface="+mn-ea"/>
                <a:cs typeface="+mn-cs"/>
              </a:rPr>
              <a:t> Age and blood pressure were significantly correlated with an increased risk of cardiovascular disease.</a:t>
            </a:r>
          </a:p>
          <a:p>
            <a:pPr defTabSz="1828800" hangingPunct="1">
              <a:lnSpc>
                <a:spcPct val="120000"/>
              </a:lnSpc>
              <a:spcBef>
                <a:spcPts val="0"/>
              </a:spcBef>
              <a:spcAft>
                <a:spcPts val="1200"/>
              </a:spcAft>
              <a:buSzPct val="87000"/>
              <a:buFont typeface="Arial" panose="020B0604020202020204" pitchFamily="34" charset="0"/>
              <a:buChar char="•"/>
            </a:pPr>
            <a:r>
              <a:rPr lang="en-US" kern="1200" dirty="0">
                <a:solidFill>
                  <a:prstClr val="white"/>
                </a:solidFill>
                <a:latin typeface="Baskerville Old Face" panose="02020602080505020303" pitchFamily="18" charset="0"/>
                <a:ea typeface="+mn-ea"/>
                <a:cs typeface="+mn-cs"/>
              </a:rPr>
              <a:t> Outcome imbalance highlights the need for careful model evaluation and calibration.</a:t>
            </a:r>
          </a:p>
        </p:txBody>
      </p:sp>
      <p:pic>
        <p:nvPicPr>
          <p:cNvPr id="5" name="Picture 4">
            <a:extLst>
              <a:ext uri="{FF2B5EF4-FFF2-40B4-BE49-F238E27FC236}">
                <a16:creationId xmlns:a16="http://schemas.microsoft.com/office/drawing/2014/main" id="{A614D367-AE27-E83F-857B-83EF59ED0739}"/>
              </a:ext>
            </a:extLst>
          </p:cNvPr>
          <p:cNvPicPr>
            <a:picLocks noChangeAspect="1"/>
          </p:cNvPicPr>
          <p:nvPr/>
        </p:nvPicPr>
        <p:blipFill>
          <a:blip r:embed="rId2"/>
          <a:srcRect t="3167" r="5442"/>
          <a:stretch>
            <a:fillRect/>
          </a:stretch>
        </p:blipFill>
        <p:spPr>
          <a:xfrm>
            <a:off x="1570376" y="5617108"/>
            <a:ext cx="8749584" cy="6720060"/>
          </a:xfrm>
          <a:prstGeom prst="rect">
            <a:avLst/>
          </a:prstGeom>
        </p:spPr>
      </p:pic>
      <p:pic>
        <p:nvPicPr>
          <p:cNvPr id="8" name="Picture 7">
            <a:extLst>
              <a:ext uri="{FF2B5EF4-FFF2-40B4-BE49-F238E27FC236}">
                <a16:creationId xmlns:a16="http://schemas.microsoft.com/office/drawing/2014/main" id="{7F0CCEDB-63EF-D6B7-1616-0592A4306B77}"/>
              </a:ext>
            </a:extLst>
          </p:cNvPr>
          <p:cNvPicPr>
            <a:picLocks noChangeAspect="1"/>
          </p:cNvPicPr>
          <p:nvPr/>
        </p:nvPicPr>
        <p:blipFill>
          <a:blip r:embed="rId3"/>
          <a:stretch>
            <a:fillRect/>
          </a:stretch>
        </p:blipFill>
        <p:spPr>
          <a:xfrm>
            <a:off x="13277868" y="5686807"/>
            <a:ext cx="9535756" cy="6896790"/>
          </a:xfrm>
          <a:prstGeom prst="rect">
            <a:avLst/>
          </a:prstGeom>
        </p:spPr>
      </p:pic>
      <p:sp>
        <p:nvSpPr>
          <p:cNvPr id="10" name="TextBox 9">
            <a:extLst>
              <a:ext uri="{FF2B5EF4-FFF2-40B4-BE49-F238E27FC236}">
                <a16:creationId xmlns:a16="http://schemas.microsoft.com/office/drawing/2014/main" id="{3CF97B79-8242-4D41-B4B7-FD7004255498}"/>
              </a:ext>
            </a:extLst>
          </p:cNvPr>
          <p:cNvSpPr txBox="1"/>
          <p:nvPr/>
        </p:nvSpPr>
        <p:spPr>
          <a:xfrm>
            <a:off x="12270657" y="12583597"/>
            <a:ext cx="11084146" cy="646331"/>
          </a:xfrm>
          <a:prstGeom prst="rect">
            <a:avLst/>
          </a:prstGeom>
          <a:noFill/>
        </p:spPr>
        <p:txBody>
          <a:bodyPr wrap="square">
            <a:spAutoFit/>
          </a:bodyPr>
          <a:lstStyle/>
          <a:p>
            <a:pPr algn="ctr" defTabSz="1828800" hangingPunct="1">
              <a:spcBef>
                <a:spcPts val="0"/>
              </a:spcBef>
            </a:pPr>
            <a:r>
              <a:rPr lang="en-US" sz="3600" b="1" kern="1200" dirty="0">
                <a:solidFill>
                  <a:prstClr val="white"/>
                </a:solidFill>
                <a:latin typeface="Baskerville Old Face" panose="02020602080505020303" pitchFamily="18" charset="0"/>
                <a:ea typeface="+mn-ea"/>
                <a:cs typeface="+mn-cs"/>
              </a:rPr>
              <a:t>Clear gradient: smokers show higher heart disease counts</a:t>
            </a:r>
            <a:endParaRPr lang="en-IN" sz="3600" b="1" kern="1200" dirty="0">
              <a:solidFill>
                <a:prstClr val="white"/>
              </a:solidFill>
              <a:latin typeface="Baskerville Old Face" panose="02020602080505020303" pitchFamily="18" charset="0"/>
              <a:ea typeface="+mn-ea"/>
              <a:cs typeface="+mn-cs"/>
            </a:endParaRPr>
          </a:p>
        </p:txBody>
      </p:sp>
    </p:spTree>
    <p:extLst>
      <p:ext uri="{BB962C8B-B14F-4D97-AF65-F5344CB8AC3E}">
        <p14:creationId xmlns:p14="http://schemas.microsoft.com/office/powerpoint/2010/main" val="2409211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FD146B-ECF4-FA2F-E3EA-F3FE9D54C072}"/>
            </a:ext>
          </a:extLst>
        </p:cNvPr>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26464" y="2062002"/>
            <a:ext cx="1957724"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spcBef>
                <a:spcPts val="0"/>
              </a:spcBef>
            </a:pPr>
            <a:endParaRPr lang="en-US" sz="3600" kern="1200">
              <a:solidFill>
                <a:prstClr val="white"/>
              </a:solidFill>
              <a:latin typeface="Grandview Display"/>
            </a:endParaRPr>
          </a:p>
        </p:txBody>
      </p:sp>
      <p:pic>
        <p:nvPicPr>
          <p:cNvPr id="12" name="Picture 11" descr="Digital financial graph">
            <a:extLst>
              <a:ext uri="{FF2B5EF4-FFF2-40B4-BE49-F238E27FC236}">
                <a16:creationId xmlns:a16="http://schemas.microsoft.com/office/drawing/2014/main" id="{1A03125A-A407-3E11-FE9C-1242A4906973}"/>
              </a:ext>
            </a:extLst>
          </p:cNvPr>
          <p:cNvPicPr>
            <a:picLocks noChangeAspect="1"/>
          </p:cNvPicPr>
          <p:nvPr/>
        </p:nvPicPr>
        <p:blipFill>
          <a:blip r:embed="rId2"/>
          <a:srcRect/>
          <a:stretch>
            <a:fillRect/>
          </a:stretch>
        </p:blipFill>
        <p:spPr>
          <a:xfrm>
            <a:off x="40" y="20"/>
            <a:ext cx="24383960" cy="13715980"/>
          </a:xfrm>
          <a:prstGeom prst="rect">
            <a:avLst/>
          </a:prstGeom>
        </p:spPr>
      </p:pic>
      <p:sp useBgFill="1">
        <p:nvSpPr>
          <p:cNvPr id="29" name="Rectangle 28">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788" y="1958150"/>
            <a:ext cx="11554048" cy="10149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spcBef>
                <a:spcPts val="0"/>
              </a:spcBef>
            </a:pPr>
            <a:endParaRPr lang="en-US" sz="3600" kern="1200">
              <a:solidFill>
                <a:prstClr val="white"/>
              </a:solidFill>
              <a:latin typeface="Grandview Display"/>
            </a:endParaRPr>
          </a:p>
        </p:txBody>
      </p:sp>
      <p:sp>
        <p:nvSpPr>
          <p:cNvPr id="10" name="TextBox 9">
            <a:extLst>
              <a:ext uri="{FF2B5EF4-FFF2-40B4-BE49-F238E27FC236}">
                <a16:creationId xmlns:a16="http://schemas.microsoft.com/office/drawing/2014/main" id="{01DFBBE4-56B6-E318-4F17-D2BCB8BF9BA6}"/>
              </a:ext>
            </a:extLst>
          </p:cNvPr>
          <p:cNvSpPr txBox="1"/>
          <p:nvPr/>
        </p:nvSpPr>
        <p:spPr>
          <a:xfrm>
            <a:off x="1426464" y="2572992"/>
            <a:ext cx="10509892" cy="2417992"/>
          </a:xfrm>
          <a:prstGeom prst="rect">
            <a:avLst/>
          </a:prstGeom>
        </p:spPr>
        <p:txBody>
          <a:bodyPr vert="horz" lIns="182880" tIns="91440" rIns="182880" bIns="91440" rtlCol="0" anchor="t">
            <a:normAutofit/>
          </a:bodyPr>
          <a:lstStyle/>
          <a:p>
            <a:pPr defTabSz="1828800" hangingPunct="1">
              <a:lnSpc>
                <a:spcPct val="90000"/>
              </a:lnSpc>
              <a:spcBef>
                <a:spcPct val="0"/>
              </a:spcBef>
              <a:spcAft>
                <a:spcPts val="1200"/>
              </a:spcAft>
            </a:pPr>
            <a:r>
              <a:rPr lang="en-US" sz="7400" b="1" kern="1200" dirty="0">
                <a:solidFill>
                  <a:prstClr val="black"/>
                </a:solidFill>
                <a:latin typeface="Baskerville Old Face" panose="02020602080505020303" pitchFamily="18" charset="0"/>
                <a:ea typeface="+mn-ea"/>
                <a:cs typeface="+mn-cs"/>
              </a:rPr>
              <a:t>Deeper Dive: Key Insights from EDA</a:t>
            </a:r>
          </a:p>
        </p:txBody>
      </p:sp>
      <p:cxnSp>
        <p:nvCxnSpPr>
          <p:cNvPr id="31" name="Straight Connector 30">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71346" y="1958150"/>
            <a:ext cx="0" cy="101498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7761-B001-FFBD-2F36-6A710B72507A}"/>
              </a:ext>
            </a:extLst>
          </p:cNvPr>
          <p:cNvSpPr txBox="1"/>
          <p:nvPr/>
        </p:nvSpPr>
        <p:spPr>
          <a:xfrm>
            <a:off x="1381677" y="5479642"/>
            <a:ext cx="10765530" cy="5663368"/>
          </a:xfrm>
          <a:prstGeom prst="rect">
            <a:avLst/>
          </a:prstGeom>
        </p:spPr>
        <p:txBody>
          <a:bodyPr vert="horz" lIns="182880" tIns="91440" rIns="182880" bIns="91440" rtlCol="0">
            <a:normAutofit/>
          </a:bodyPr>
          <a:lstStyle/>
          <a:p>
            <a:pPr defTabSz="1828800" hangingPunct="1">
              <a:lnSpc>
                <a:spcPct val="110000"/>
              </a:lnSpc>
              <a:spcBef>
                <a:spcPts val="0"/>
              </a:spcBef>
              <a:spcAft>
                <a:spcPts val="1200"/>
              </a:spcAft>
              <a:buSzPct val="87000"/>
            </a:pPr>
            <a:r>
              <a:rPr lang="en-US" sz="2600" kern="1200" dirty="0">
                <a:solidFill>
                  <a:prstClr val="black"/>
                </a:solidFill>
                <a:latin typeface="Baskerville Old Face" panose="02020602080505020303" pitchFamily="18" charset="0"/>
                <a:ea typeface="+mn-ea"/>
                <a:cs typeface="+mn-cs"/>
              </a:rPr>
              <a:t>Our exploratory data analysis revealed crucial characteristics of the datasets, guiding our modeling strategy.</a:t>
            </a:r>
          </a:p>
          <a:p>
            <a:pPr marL="571500" indent="-571500" defTabSz="1828800" hangingPunct="1">
              <a:lnSpc>
                <a:spcPct val="110000"/>
              </a:lnSpc>
              <a:spcBef>
                <a:spcPts val="0"/>
              </a:spcBef>
              <a:spcAft>
                <a:spcPts val="1200"/>
              </a:spcAft>
              <a:buSzPct val="87000"/>
              <a:buFont typeface="Wingdings" panose="05000000000000000000" pitchFamily="2" charset="2"/>
              <a:buChar char="ü"/>
            </a:pPr>
            <a:r>
              <a:rPr lang="en-US" sz="2600" b="1" kern="1200" dirty="0">
                <a:solidFill>
                  <a:prstClr val="black"/>
                </a:solidFill>
                <a:latin typeface="Baskerville Old Face" panose="02020602080505020303" pitchFamily="18" charset="0"/>
                <a:ea typeface="+mn-ea"/>
                <a:cs typeface="+mn-cs"/>
              </a:rPr>
              <a:t>Nonlinear Relationships:</a:t>
            </a:r>
            <a:r>
              <a:rPr lang="en-US" sz="2600" kern="1200" dirty="0">
                <a:solidFill>
                  <a:prstClr val="black"/>
                </a:solidFill>
                <a:latin typeface="Baskerville Old Face" panose="02020602080505020303" pitchFamily="18" charset="0"/>
                <a:ea typeface="+mn-ea"/>
                <a:cs typeface="+mn-cs"/>
              </a:rPr>
              <a:t> Many health parameters exhibited complex, nonlinear relationships with disease incidence, suggesting the need for advanced ML techniques.</a:t>
            </a:r>
          </a:p>
          <a:p>
            <a:pPr marL="571500" indent="-571500" defTabSz="1828800" hangingPunct="1">
              <a:lnSpc>
                <a:spcPct val="110000"/>
              </a:lnSpc>
              <a:spcBef>
                <a:spcPts val="0"/>
              </a:spcBef>
              <a:spcAft>
                <a:spcPts val="1200"/>
              </a:spcAft>
              <a:buSzPct val="87000"/>
              <a:buFont typeface="Wingdings" panose="05000000000000000000" pitchFamily="2" charset="2"/>
              <a:buChar char="ü"/>
            </a:pPr>
            <a:r>
              <a:rPr lang="en-US" sz="2600" b="1" kern="1200" dirty="0">
                <a:solidFill>
                  <a:prstClr val="black"/>
                </a:solidFill>
                <a:latin typeface="Baskerville Old Face" panose="02020602080505020303" pitchFamily="18" charset="0"/>
                <a:ea typeface="+mn-ea"/>
                <a:cs typeface="+mn-cs"/>
              </a:rPr>
              <a:t>Feature Interactions:</a:t>
            </a:r>
            <a:r>
              <a:rPr lang="en-US" sz="2600" kern="1200" dirty="0">
                <a:solidFill>
                  <a:prstClr val="black"/>
                </a:solidFill>
                <a:latin typeface="Baskerville Old Face" panose="02020602080505020303" pitchFamily="18" charset="0"/>
                <a:ea typeface="+mn-ea"/>
                <a:cs typeface="+mn-cs"/>
              </a:rPr>
              <a:t> We observed significant interactions between features, where the effect of one factor was modified by another, profoundly influencing overall risk prediction.</a:t>
            </a:r>
          </a:p>
          <a:p>
            <a:pPr marL="571500" indent="-571500" defTabSz="1828800" hangingPunct="1">
              <a:lnSpc>
                <a:spcPct val="110000"/>
              </a:lnSpc>
              <a:spcBef>
                <a:spcPts val="0"/>
              </a:spcBef>
              <a:spcAft>
                <a:spcPts val="1200"/>
              </a:spcAft>
              <a:buSzPct val="87000"/>
              <a:buFont typeface="Wingdings" panose="05000000000000000000" pitchFamily="2" charset="2"/>
              <a:buChar char="ü"/>
            </a:pPr>
            <a:r>
              <a:rPr lang="en-US" sz="2600" b="1" kern="1200" dirty="0">
                <a:solidFill>
                  <a:prstClr val="black"/>
                </a:solidFill>
                <a:latin typeface="Baskerville Old Face" panose="02020602080505020303" pitchFamily="18" charset="0"/>
                <a:ea typeface="+mn-ea"/>
                <a:cs typeface="+mn-cs"/>
              </a:rPr>
              <a:t>Complexity Confirmed:</a:t>
            </a:r>
            <a:r>
              <a:rPr lang="en-US" sz="2600" kern="1200" dirty="0">
                <a:solidFill>
                  <a:prstClr val="black"/>
                </a:solidFill>
                <a:latin typeface="Baskerville Old Face" panose="02020602080505020303" pitchFamily="18" charset="0"/>
                <a:ea typeface="+mn-ea"/>
                <a:cs typeface="+mn-cs"/>
              </a:rPr>
              <a:t> These findings reinforced the necessity of employing machine learning models capable of capturing such intricate patterns, rather than relying on simpler statistical methods.</a:t>
            </a:r>
          </a:p>
        </p:txBody>
      </p:sp>
    </p:spTree>
    <p:extLst>
      <p:ext uri="{BB962C8B-B14F-4D97-AF65-F5344CB8AC3E}">
        <p14:creationId xmlns:p14="http://schemas.microsoft.com/office/powerpoint/2010/main" val="1369908968"/>
      </p:ext>
    </p:extLst>
  </p:cSld>
  <p:clrMapOvr>
    <a:masterClrMapping/>
  </p:clrMapOvr>
</p:sld>
</file>

<file path=ppt/theme/theme1.xml><?xml version="1.0" encoding="utf-8"?>
<a:theme xmlns:a="http://schemas.openxmlformats.org/drawingml/2006/main" name="35_DynamicWavesDark">
  <a:themeElements>
    <a:clrScheme name="35_DynamicWavesDark">
      <a:dk1>
        <a:srgbClr val="FF0000"/>
      </a:dk1>
      <a:lt1>
        <a:srgbClr val="FFFFFF"/>
      </a:lt1>
      <a:dk2>
        <a:srgbClr val="53585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Produkt Extralight"/>
        <a:ea typeface="Produkt Extralight"/>
        <a:cs typeface="Produkt Extralight"/>
      </a:majorFont>
      <a:minorFont>
        <a:latin typeface="Produkt Extralight"/>
        <a:ea typeface="Produkt Extralight"/>
        <a:cs typeface="Produkt Extralight"/>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chemeClr val="accent1">
                <a:satOff val="5092"/>
                <a:lumOff val="-28652"/>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3.xml><?xml version="1.0" encoding="utf-8"?>
<a:theme xmlns:a="http://schemas.openxmlformats.org/drawingml/2006/main" name="35_DynamicWavesDark">
  <a:themeElements>
    <a:clrScheme name="35_DynamicWavesDark">
      <a:dk1>
        <a:srgbClr val="000000"/>
      </a:dk1>
      <a:lt1>
        <a:srgbClr val="FFFFFF"/>
      </a:lt1>
      <a:dk2>
        <a:srgbClr val="53585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Produkt Extralight"/>
        <a:ea typeface="Produkt Extralight"/>
        <a:cs typeface="Produkt Extralight"/>
      </a:majorFont>
      <a:minorFont>
        <a:latin typeface="Produkt Extralight"/>
        <a:ea typeface="Produkt Extralight"/>
        <a:cs typeface="Produkt Extralight"/>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chemeClr val="accent1">
                <a:satOff val="5092"/>
                <a:lumOff val="-28652"/>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663</TotalTime>
  <Words>1394</Words>
  <Application>Microsoft Office PowerPoint</Application>
  <PresentationFormat>Custom</PresentationFormat>
  <Paragraphs>127</Paragraphs>
  <Slides>19</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Arial</vt:lpstr>
      <vt:lpstr>Baskerville Old Face</vt:lpstr>
      <vt:lpstr>Bierstadt</vt:lpstr>
      <vt:lpstr>Grandview Display</vt:lpstr>
      <vt:lpstr>Graphik</vt:lpstr>
      <vt:lpstr>Graphik Light</vt:lpstr>
      <vt:lpstr>Helvetica Neue</vt:lpstr>
      <vt:lpstr>Produkt Extralight</vt:lpstr>
      <vt:lpstr>Produkt Light</vt:lpstr>
      <vt:lpstr>Wingdings</vt:lpstr>
      <vt:lpstr>35_DynamicWavesDark</vt:lpstr>
      <vt:lpstr>DashVTI</vt:lpstr>
      <vt:lpstr>Predictive Modeling of  Diabetes, Cardiovascular Disease &amp; Stroke</vt:lpstr>
      <vt:lpstr>The Challenge</vt:lpstr>
      <vt:lpstr>Why This Matters: The Critical Need for Predictive Models in Healthcare </vt:lpstr>
      <vt:lpstr>Unlocking Insights: Key Research Questions</vt:lpstr>
      <vt:lpstr>Dataset Overview: The Foundation of Our Analysis</vt:lpstr>
      <vt:lpstr>Data Preparation &amp; Preprocessing: Building a Clean Foundation</vt:lpstr>
      <vt:lpstr>Exploratory Data Analysis: Uncovering Key Health Relationships </vt:lpstr>
      <vt:lpstr>Exploratory Data Analysis: Uncovering Key Health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Ruman Sidhu</cp:lastModifiedBy>
  <cp:revision>1</cp:revision>
  <dcterms:modified xsi:type="dcterms:W3CDTF">2025-12-04T05:16:12Z</dcterms:modified>
</cp:coreProperties>
</file>